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Lst>
  <p:notesMasterIdLst>
    <p:notesMasterId r:id="rId96"/>
  </p:notesMasterIdLst>
  <p:sldIdLst>
    <p:sldId id="1085" r:id="rId4"/>
    <p:sldId id="817" r:id="rId5"/>
    <p:sldId id="268" r:id="rId6"/>
    <p:sldId id="451" r:id="rId7"/>
    <p:sldId id="264" r:id="rId8"/>
    <p:sldId id="544" r:id="rId9"/>
    <p:sldId id="450" r:id="rId10"/>
    <p:sldId id="818" r:id="rId11"/>
    <p:sldId id="994" r:id="rId12"/>
    <p:sldId id="993" r:id="rId13"/>
    <p:sldId id="999" r:id="rId14"/>
    <p:sldId id="997" r:id="rId15"/>
    <p:sldId id="998" r:id="rId16"/>
    <p:sldId id="995" r:id="rId17"/>
    <p:sldId id="1006" r:id="rId18"/>
    <p:sldId id="882" r:id="rId19"/>
    <p:sldId id="883" r:id="rId20"/>
    <p:sldId id="884" r:id="rId21"/>
    <p:sldId id="885" r:id="rId22"/>
    <p:sldId id="886" r:id="rId23"/>
    <p:sldId id="887" r:id="rId24"/>
    <p:sldId id="888" r:id="rId25"/>
    <p:sldId id="1002" r:id="rId26"/>
    <p:sldId id="891" r:id="rId27"/>
    <p:sldId id="892" r:id="rId28"/>
    <p:sldId id="893" r:id="rId29"/>
    <p:sldId id="1060" r:id="rId30"/>
    <p:sldId id="1055" r:id="rId31"/>
    <p:sldId id="1056" r:id="rId32"/>
    <p:sldId id="1061" r:id="rId33"/>
    <p:sldId id="1062" r:id="rId34"/>
    <p:sldId id="1058" r:id="rId35"/>
    <p:sldId id="895" r:id="rId36"/>
    <p:sldId id="664" r:id="rId37"/>
    <p:sldId id="1065" r:id="rId38"/>
    <p:sldId id="1001" r:id="rId39"/>
    <p:sldId id="1064" r:id="rId40"/>
    <p:sldId id="1072" r:id="rId41"/>
    <p:sldId id="1071" r:id="rId42"/>
    <p:sldId id="1070" r:id="rId43"/>
    <p:sldId id="1067" r:id="rId44"/>
    <p:sldId id="1068" r:id="rId45"/>
    <p:sldId id="839" r:id="rId46"/>
    <p:sldId id="1077" r:id="rId47"/>
    <p:sldId id="1078" r:id="rId48"/>
    <p:sldId id="1079" r:id="rId49"/>
    <p:sldId id="1084" r:id="rId50"/>
    <p:sldId id="1080" r:id="rId51"/>
    <p:sldId id="1081" r:id="rId52"/>
    <p:sldId id="1082" r:id="rId53"/>
    <p:sldId id="1076" r:id="rId54"/>
    <p:sldId id="518" r:id="rId55"/>
    <p:sldId id="549" r:id="rId56"/>
    <p:sldId id="847" r:id="rId57"/>
    <p:sldId id="848" r:id="rId58"/>
    <p:sldId id="846" r:id="rId59"/>
    <p:sldId id="1032" r:id="rId60"/>
    <p:sldId id="1033" r:id="rId61"/>
    <p:sldId id="1045" r:id="rId62"/>
    <p:sldId id="318" r:id="rId63"/>
    <p:sldId id="284" r:id="rId64"/>
    <p:sldId id="285" r:id="rId65"/>
    <p:sldId id="862" r:id="rId66"/>
    <p:sldId id="863" r:id="rId67"/>
    <p:sldId id="504" r:id="rId68"/>
    <p:sldId id="1063" r:id="rId69"/>
    <p:sldId id="819" r:id="rId70"/>
    <p:sldId id="731" r:id="rId71"/>
    <p:sldId id="735" r:id="rId72"/>
    <p:sldId id="725" r:id="rId73"/>
    <p:sldId id="728" r:id="rId74"/>
    <p:sldId id="729" r:id="rId75"/>
    <p:sldId id="734" r:id="rId76"/>
    <p:sldId id="732" r:id="rId77"/>
    <p:sldId id="1051" r:id="rId78"/>
    <p:sldId id="1052" r:id="rId79"/>
    <p:sldId id="1053" r:id="rId80"/>
    <p:sldId id="1054" r:id="rId81"/>
    <p:sldId id="878" r:id="rId82"/>
    <p:sldId id="457" r:id="rId83"/>
    <p:sldId id="362" r:id="rId84"/>
    <p:sldId id="363" r:id="rId85"/>
    <p:sldId id="350" r:id="rId86"/>
    <p:sldId id="367" r:id="rId87"/>
    <p:sldId id="353" r:id="rId88"/>
    <p:sldId id="355" r:id="rId89"/>
    <p:sldId id="354" r:id="rId90"/>
    <p:sldId id="356" r:id="rId91"/>
    <p:sldId id="371" r:id="rId92"/>
    <p:sldId id="567" r:id="rId93"/>
    <p:sldId id="293" r:id="rId94"/>
    <p:sldId id="805" r:id="rId95"/>
  </p:sldIdLst>
  <p:sldSz cx="9144000" cy="6858000" type="screen4x3"/>
  <p:notesSz cx="6858000" cy="9144000"/>
  <p:defaultTextStyle>
    <a:defPPr>
      <a:defRPr lang="es-C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ección predeterminada" id="{FC97614E-32AE-4310-B97A-54467D092588}">
          <p14:sldIdLst>
            <p14:sldId id="1085"/>
            <p14:sldId id="817"/>
            <p14:sldId id="268"/>
            <p14:sldId id="451"/>
            <p14:sldId id="264"/>
            <p14:sldId id="544"/>
            <p14:sldId id="450"/>
            <p14:sldId id="818"/>
            <p14:sldId id="994"/>
            <p14:sldId id="993"/>
            <p14:sldId id="999"/>
            <p14:sldId id="997"/>
            <p14:sldId id="998"/>
            <p14:sldId id="995"/>
            <p14:sldId id="1006"/>
            <p14:sldId id="882"/>
            <p14:sldId id="883"/>
            <p14:sldId id="884"/>
            <p14:sldId id="885"/>
            <p14:sldId id="886"/>
            <p14:sldId id="887"/>
            <p14:sldId id="888"/>
            <p14:sldId id="1002"/>
            <p14:sldId id="891"/>
            <p14:sldId id="892"/>
            <p14:sldId id="893"/>
            <p14:sldId id="1060"/>
            <p14:sldId id="1055"/>
            <p14:sldId id="1056"/>
            <p14:sldId id="1061"/>
            <p14:sldId id="1062"/>
            <p14:sldId id="1058"/>
            <p14:sldId id="895"/>
            <p14:sldId id="664"/>
            <p14:sldId id="1065"/>
            <p14:sldId id="1001"/>
            <p14:sldId id="1064"/>
            <p14:sldId id="1072"/>
            <p14:sldId id="1071"/>
            <p14:sldId id="1070"/>
            <p14:sldId id="1067"/>
            <p14:sldId id="1068"/>
            <p14:sldId id="839"/>
            <p14:sldId id="1077"/>
            <p14:sldId id="1078"/>
            <p14:sldId id="1079"/>
            <p14:sldId id="1084"/>
            <p14:sldId id="1080"/>
            <p14:sldId id="1081"/>
            <p14:sldId id="1082"/>
            <p14:sldId id="1076"/>
            <p14:sldId id="518"/>
            <p14:sldId id="549"/>
            <p14:sldId id="847"/>
            <p14:sldId id="848"/>
            <p14:sldId id="846"/>
            <p14:sldId id="1032"/>
            <p14:sldId id="1033"/>
            <p14:sldId id="1045"/>
            <p14:sldId id="318"/>
            <p14:sldId id="284"/>
            <p14:sldId id="285"/>
            <p14:sldId id="862"/>
            <p14:sldId id="863"/>
            <p14:sldId id="504"/>
            <p14:sldId id="1063"/>
            <p14:sldId id="819"/>
          </p14:sldIdLst>
        </p14:section>
        <p14:section name="Sección sin título" id="{CF5C52C5-DF95-4F11-B557-EF8928B645BC}">
          <p14:sldIdLst>
            <p14:sldId id="731"/>
            <p14:sldId id="735"/>
            <p14:sldId id="725"/>
            <p14:sldId id="728"/>
            <p14:sldId id="729"/>
            <p14:sldId id="734"/>
            <p14:sldId id="732"/>
            <p14:sldId id="1051"/>
            <p14:sldId id="1052"/>
            <p14:sldId id="1053"/>
            <p14:sldId id="1054"/>
            <p14:sldId id="878"/>
            <p14:sldId id="457"/>
            <p14:sldId id="362"/>
            <p14:sldId id="363"/>
            <p14:sldId id="350"/>
            <p14:sldId id="367"/>
            <p14:sldId id="353"/>
            <p14:sldId id="355"/>
            <p14:sldId id="354"/>
            <p14:sldId id="356"/>
            <p14:sldId id="371"/>
            <p14:sldId id="567"/>
            <p14:sldId id="293"/>
            <p14:sldId id="805"/>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Top Tours 2" initials="TT2" lastIdx="1" clrIdx="0">
    <p:extLst>
      <p:ext uri="{19B8F6BF-5375-455C-9EA6-DF929625EA0E}">
        <p15:presenceInfo xmlns:p15="http://schemas.microsoft.com/office/powerpoint/2012/main" userId="Top Tours 2"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0AF99"/>
    <a:srgbClr val="000000"/>
    <a:srgbClr val="00C0DB"/>
    <a:srgbClr val="DF2F27"/>
    <a:srgbClr val="005283"/>
    <a:srgbClr val="86174A"/>
    <a:srgbClr val="B31F3F"/>
    <a:srgbClr val="3D7A00"/>
    <a:srgbClr val="008542"/>
    <a:srgbClr val="58A61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vertBarState="maximized">
    <p:restoredLeft sz="15765" autoAdjust="0"/>
    <p:restoredTop sz="93669" autoAdjust="0"/>
  </p:normalViewPr>
  <p:slideViewPr>
    <p:cSldViewPr>
      <p:cViewPr varScale="1">
        <p:scale>
          <a:sx n="69" d="100"/>
          <a:sy n="69" d="100"/>
        </p:scale>
        <p:origin x="966" y="48"/>
      </p:cViewPr>
      <p:guideLst>
        <p:guide orient="horz" pos="2160"/>
        <p:guide pos="2880"/>
      </p:guideLst>
    </p:cSldViewPr>
  </p:slideViewPr>
  <p:notesTextViewPr>
    <p:cViewPr>
      <p:scale>
        <a:sx n="200" d="100"/>
        <a:sy n="200" d="100"/>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slide" Target="slides/slide65.xml"/><Relationship Id="rId84" Type="http://schemas.openxmlformats.org/officeDocument/2006/relationships/slide" Target="slides/slide81.xml"/><Relationship Id="rId89" Type="http://schemas.openxmlformats.org/officeDocument/2006/relationships/slide" Target="slides/slide86.xml"/><Relationship Id="rId16" Type="http://schemas.openxmlformats.org/officeDocument/2006/relationships/slide" Target="slides/slide13.xml"/><Relationship Id="rId11" Type="http://schemas.openxmlformats.org/officeDocument/2006/relationships/slide" Target="slides/slide8.xml"/><Relationship Id="rId32" Type="http://schemas.openxmlformats.org/officeDocument/2006/relationships/slide" Target="slides/slide29.xml"/><Relationship Id="rId37" Type="http://schemas.openxmlformats.org/officeDocument/2006/relationships/slide" Target="slides/slide34.xml"/><Relationship Id="rId53" Type="http://schemas.openxmlformats.org/officeDocument/2006/relationships/slide" Target="slides/slide50.xml"/><Relationship Id="rId58" Type="http://schemas.openxmlformats.org/officeDocument/2006/relationships/slide" Target="slides/slide55.xml"/><Relationship Id="rId74" Type="http://schemas.openxmlformats.org/officeDocument/2006/relationships/slide" Target="slides/slide71.xml"/><Relationship Id="rId79" Type="http://schemas.openxmlformats.org/officeDocument/2006/relationships/slide" Target="slides/slide76.xml"/><Relationship Id="rId5" Type="http://schemas.openxmlformats.org/officeDocument/2006/relationships/slide" Target="slides/slide2.xml"/><Relationship Id="rId90" Type="http://schemas.openxmlformats.org/officeDocument/2006/relationships/slide" Target="slides/slide87.xml"/><Relationship Id="rId95" Type="http://schemas.openxmlformats.org/officeDocument/2006/relationships/slide" Target="slides/slide92.xml"/><Relationship Id="rId22" Type="http://schemas.openxmlformats.org/officeDocument/2006/relationships/slide" Target="slides/slide19.xml"/><Relationship Id="rId27" Type="http://schemas.openxmlformats.org/officeDocument/2006/relationships/slide" Target="slides/slide24.xml"/><Relationship Id="rId43" Type="http://schemas.openxmlformats.org/officeDocument/2006/relationships/slide" Target="slides/slide40.xml"/><Relationship Id="rId48" Type="http://schemas.openxmlformats.org/officeDocument/2006/relationships/slide" Target="slides/slide45.xml"/><Relationship Id="rId64" Type="http://schemas.openxmlformats.org/officeDocument/2006/relationships/slide" Target="slides/slide61.xml"/><Relationship Id="rId69" Type="http://schemas.openxmlformats.org/officeDocument/2006/relationships/slide" Target="slides/slide66.xml"/><Relationship Id="rId80" Type="http://schemas.openxmlformats.org/officeDocument/2006/relationships/slide" Target="slides/slide77.xml"/><Relationship Id="rId85" Type="http://schemas.openxmlformats.org/officeDocument/2006/relationships/slide" Target="slides/slide82.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slide" Target="slides/slide72.xml"/><Relationship Id="rId83" Type="http://schemas.openxmlformats.org/officeDocument/2006/relationships/slide" Target="slides/slide80.xml"/><Relationship Id="rId88" Type="http://schemas.openxmlformats.org/officeDocument/2006/relationships/slide" Target="slides/slide85.xml"/><Relationship Id="rId91" Type="http://schemas.openxmlformats.org/officeDocument/2006/relationships/slide" Target="slides/slide88.xml"/><Relationship Id="rId96"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slide" Target="slides/slide75.xml"/><Relationship Id="rId81" Type="http://schemas.openxmlformats.org/officeDocument/2006/relationships/slide" Target="slides/slide78.xml"/><Relationship Id="rId86" Type="http://schemas.openxmlformats.org/officeDocument/2006/relationships/slide" Target="slides/slide83.xml"/><Relationship Id="rId94" Type="http://schemas.openxmlformats.org/officeDocument/2006/relationships/slide" Target="slides/slide91.xml"/><Relationship Id="rId99" Type="http://schemas.openxmlformats.org/officeDocument/2006/relationships/viewProps" Target="viewProps.xml"/><Relationship Id="rId101"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97" Type="http://schemas.openxmlformats.org/officeDocument/2006/relationships/commentAuthors" Target="commentAuthors.xml"/><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slide" Target="slides/slide89.xml"/><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 Id="rId87" Type="http://schemas.openxmlformats.org/officeDocument/2006/relationships/slide" Target="slides/slide84.xml"/><Relationship Id="rId61" Type="http://schemas.openxmlformats.org/officeDocument/2006/relationships/slide" Target="slides/slide58.xml"/><Relationship Id="rId82" Type="http://schemas.openxmlformats.org/officeDocument/2006/relationships/slide" Target="slides/slide79.xml"/><Relationship Id="rId19" Type="http://schemas.openxmlformats.org/officeDocument/2006/relationships/slide" Target="slides/slide16.xml"/><Relationship Id="rId14" Type="http://schemas.openxmlformats.org/officeDocument/2006/relationships/slide" Target="slides/slide11.xml"/><Relationship Id="rId30" Type="http://schemas.openxmlformats.org/officeDocument/2006/relationships/slide" Target="slides/slide27.xml"/><Relationship Id="rId35" Type="http://schemas.openxmlformats.org/officeDocument/2006/relationships/slide" Target="slides/slide32.xml"/><Relationship Id="rId56" Type="http://schemas.openxmlformats.org/officeDocument/2006/relationships/slide" Target="slides/slide53.xml"/><Relationship Id="rId77" Type="http://schemas.openxmlformats.org/officeDocument/2006/relationships/slide" Target="slides/slide74.xml"/><Relationship Id="rId100" Type="http://schemas.openxmlformats.org/officeDocument/2006/relationships/theme" Target="theme/theme1.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93" Type="http://schemas.openxmlformats.org/officeDocument/2006/relationships/slide" Target="slides/slide90.xml"/><Relationship Id="rId98" Type="http://schemas.openxmlformats.org/officeDocument/2006/relationships/presProps" Target="presProps.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CR"/>
          </a:p>
        </p:txBody>
      </p:sp>
      <p:sp>
        <p:nvSpPr>
          <p:cNvPr id="3" name="2 Marcador de fecha"/>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8A14269-7F14-4600-B25B-A46A06E455C9}" type="datetimeFigureOut">
              <a:rPr lang="es-CR" smtClean="0"/>
              <a:pPr/>
              <a:t>24/11/2023</a:t>
            </a:fld>
            <a:endParaRPr lang="es-CR"/>
          </a:p>
        </p:txBody>
      </p:sp>
      <p:sp>
        <p:nvSpPr>
          <p:cNvPr id="4" name="3 Marcador de imagen de diapositiva"/>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s-CR"/>
          </a:p>
        </p:txBody>
      </p:sp>
      <p:sp>
        <p:nvSpPr>
          <p:cNvPr id="5" name="4 Marcador de notas"/>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R"/>
          </a:p>
        </p:txBody>
      </p:sp>
      <p:sp>
        <p:nvSpPr>
          <p:cNvPr id="6" name="5 Marcador de pie de página"/>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s-CR"/>
          </a:p>
        </p:txBody>
      </p:sp>
      <p:sp>
        <p:nvSpPr>
          <p:cNvPr id="7" name="6 Marcador de número de diapositiva"/>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9015772-BF0B-4A2B-8C30-E5A78B4ECB9D}" type="slidenum">
              <a:rPr lang="es-CR" smtClean="0"/>
              <a:pPr/>
              <a:t>‹Nº›</a:t>
            </a:fld>
            <a:endParaRPr lang="es-CR"/>
          </a:p>
        </p:txBody>
      </p:sp>
    </p:spTree>
    <p:extLst>
      <p:ext uri="{BB962C8B-B14F-4D97-AF65-F5344CB8AC3E}">
        <p14:creationId xmlns:p14="http://schemas.microsoft.com/office/powerpoint/2010/main" val="10965942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R" dirty="0"/>
          </a:p>
        </p:txBody>
      </p:sp>
      <p:sp>
        <p:nvSpPr>
          <p:cNvPr id="4" name="Marcador de número de diapositiva 3"/>
          <p:cNvSpPr>
            <a:spLocks noGrp="1"/>
          </p:cNvSpPr>
          <p:nvPr>
            <p:ph type="sldNum" sz="quarter" idx="5"/>
          </p:nvPr>
        </p:nvSpPr>
        <p:spPr/>
        <p:txBody>
          <a:bodyPr/>
          <a:lstStyle/>
          <a:p>
            <a:fld id="{79015772-BF0B-4A2B-8C30-E5A78B4ECB9D}" type="slidenum">
              <a:rPr lang="es-CR" smtClean="0"/>
              <a:pPr/>
              <a:t>70</a:t>
            </a:fld>
            <a:endParaRPr lang="es-CR"/>
          </a:p>
        </p:txBody>
      </p:sp>
    </p:spTree>
    <p:extLst>
      <p:ext uri="{BB962C8B-B14F-4D97-AF65-F5344CB8AC3E}">
        <p14:creationId xmlns:p14="http://schemas.microsoft.com/office/powerpoint/2010/main" val="114736341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p:spPr>
        <p:txBody>
          <a:bodyPr/>
          <a:lstStyle/>
          <a:p>
            <a:r>
              <a:rPr lang="es-ES"/>
              <a:t>Haga clic para modificar el estilo de título del patrón</a:t>
            </a:r>
            <a:endParaRPr lang="es-CR"/>
          </a:p>
        </p:txBody>
      </p:sp>
      <p:sp>
        <p:nvSpPr>
          <p:cNvPr id="3" name="2 Subtítulo"/>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a:t>Haga clic para modificar el estilo de subtítulo del patrón</a:t>
            </a:r>
            <a:endParaRPr lang="es-CR"/>
          </a:p>
        </p:txBody>
      </p:sp>
      <p:sp>
        <p:nvSpPr>
          <p:cNvPr id="4" name="3 Marcador de fecha"/>
          <p:cNvSpPr>
            <a:spLocks noGrp="1"/>
          </p:cNvSpPr>
          <p:nvPr>
            <p:ph type="dt" sz="half" idx="10"/>
          </p:nvPr>
        </p:nvSpPr>
        <p:spPr/>
        <p:txBody>
          <a:bodyPr/>
          <a:lstStyle/>
          <a:p>
            <a:fld id="{40304D31-3F04-4FE6-B814-5FB3FFD24935}" type="datetimeFigureOut">
              <a:rPr lang="es-CR" smtClean="0"/>
              <a:pPr/>
              <a:t>24/11/2023</a:t>
            </a:fld>
            <a:endParaRPr lang="es-CR"/>
          </a:p>
        </p:txBody>
      </p:sp>
      <p:sp>
        <p:nvSpPr>
          <p:cNvPr id="5" name="4 Marcador de pie de página"/>
          <p:cNvSpPr>
            <a:spLocks noGrp="1"/>
          </p:cNvSpPr>
          <p:nvPr>
            <p:ph type="ftr" sz="quarter" idx="11"/>
          </p:nvPr>
        </p:nvSpPr>
        <p:spPr/>
        <p:txBody>
          <a:bodyPr/>
          <a:lstStyle/>
          <a:p>
            <a:endParaRPr lang="es-CR"/>
          </a:p>
        </p:txBody>
      </p:sp>
      <p:sp>
        <p:nvSpPr>
          <p:cNvPr id="6" name="5 Marcador de número de diapositiva"/>
          <p:cNvSpPr>
            <a:spLocks noGrp="1"/>
          </p:cNvSpPr>
          <p:nvPr>
            <p:ph type="sldNum" sz="quarter" idx="12"/>
          </p:nvPr>
        </p:nvSpPr>
        <p:spPr/>
        <p:txBody>
          <a:bodyPr/>
          <a:lstStyle/>
          <a:p>
            <a:fld id="{F56C38D1-6B82-4072-AC77-100D16891373}" type="slidenum">
              <a:rPr lang="es-CR" smtClean="0"/>
              <a:pPr/>
              <a:t>‹Nº›</a:t>
            </a:fld>
            <a:endParaRPr lang="es-CR"/>
          </a:p>
        </p:txBody>
      </p:sp>
    </p:spTree>
    <p:extLst>
      <p:ext uri="{BB962C8B-B14F-4D97-AF65-F5344CB8AC3E}">
        <p14:creationId xmlns:p14="http://schemas.microsoft.com/office/powerpoint/2010/main" val="10112714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s-CR"/>
          </a:p>
        </p:txBody>
      </p:sp>
      <p:sp>
        <p:nvSpPr>
          <p:cNvPr id="3" name="2 Marcador de texto vertical"/>
          <p:cNvSpPr>
            <a:spLocks noGrp="1"/>
          </p:cNvSpPr>
          <p:nvPr>
            <p:ph type="body" orient="vert" idx="1"/>
          </p:nvPr>
        </p:nvSpPr>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R"/>
          </a:p>
        </p:txBody>
      </p:sp>
      <p:sp>
        <p:nvSpPr>
          <p:cNvPr id="4" name="3 Marcador de fecha"/>
          <p:cNvSpPr>
            <a:spLocks noGrp="1"/>
          </p:cNvSpPr>
          <p:nvPr>
            <p:ph type="dt" sz="half" idx="10"/>
          </p:nvPr>
        </p:nvSpPr>
        <p:spPr/>
        <p:txBody>
          <a:bodyPr/>
          <a:lstStyle/>
          <a:p>
            <a:fld id="{40304D31-3F04-4FE6-B814-5FB3FFD24935}" type="datetimeFigureOut">
              <a:rPr lang="es-CR" smtClean="0"/>
              <a:pPr/>
              <a:t>24/11/2023</a:t>
            </a:fld>
            <a:endParaRPr lang="es-CR"/>
          </a:p>
        </p:txBody>
      </p:sp>
      <p:sp>
        <p:nvSpPr>
          <p:cNvPr id="5" name="4 Marcador de pie de página"/>
          <p:cNvSpPr>
            <a:spLocks noGrp="1"/>
          </p:cNvSpPr>
          <p:nvPr>
            <p:ph type="ftr" sz="quarter" idx="11"/>
          </p:nvPr>
        </p:nvSpPr>
        <p:spPr/>
        <p:txBody>
          <a:bodyPr/>
          <a:lstStyle/>
          <a:p>
            <a:endParaRPr lang="es-CR"/>
          </a:p>
        </p:txBody>
      </p:sp>
      <p:sp>
        <p:nvSpPr>
          <p:cNvPr id="6" name="5 Marcador de número de diapositiva"/>
          <p:cNvSpPr>
            <a:spLocks noGrp="1"/>
          </p:cNvSpPr>
          <p:nvPr>
            <p:ph type="sldNum" sz="quarter" idx="12"/>
          </p:nvPr>
        </p:nvSpPr>
        <p:spPr/>
        <p:txBody>
          <a:bodyPr/>
          <a:lstStyle/>
          <a:p>
            <a:fld id="{F56C38D1-6B82-4072-AC77-100D16891373}" type="slidenum">
              <a:rPr lang="es-CR" smtClean="0"/>
              <a:pPr/>
              <a:t>‹Nº›</a:t>
            </a:fld>
            <a:endParaRPr lang="es-CR"/>
          </a:p>
        </p:txBody>
      </p:sp>
    </p:spTree>
    <p:extLst>
      <p:ext uri="{BB962C8B-B14F-4D97-AF65-F5344CB8AC3E}">
        <p14:creationId xmlns:p14="http://schemas.microsoft.com/office/powerpoint/2010/main" val="18883364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p:spPr>
        <p:txBody>
          <a:bodyPr vert="eaVert"/>
          <a:lstStyle/>
          <a:p>
            <a:r>
              <a:rPr lang="es-ES"/>
              <a:t>Haga clic para modificar el estilo de título del patrón</a:t>
            </a:r>
            <a:endParaRPr lang="es-CR"/>
          </a:p>
        </p:txBody>
      </p:sp>
      <p:sp>
        <p:nvSpPr>
          <p:cNvPr id="3" name="2 Marcador de texto vertical"/>
          <p:cNvSpPr>
            <a:spLocks noGrp="1"/>
          </p:cNvSpPr>
          <p:nvPr>
            <p:ph type="body" orient="vert" idx="1"/>
          </p:nvPr>
        </p:nvSpPr>
        <p:spPr>
          <a:xfrm>
            <a:off x="457200" y="274638"/>
            <a:ext cx="6019800" cy="5851525"/>
          </a:xfr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R"/>
          </a:p>
        </p:txBody>
      </p:sp>
      <p:sp>
        <p:nvSpPr>
          <p:cNvPr id="4" name="3 Marcador de fecha"/>
          <p:cNvSpPr>
            <a:spLocks noGrp="1"/>
          </p:cNvSpPr>
          <p:nvPr>
            <p:ph type="dt" sz="half" idx="10"/>
          </p:nvPr>
        </p:nvSpPr>
        <p:spPr/>
        <p:txBody>
          <a:bodyPr/>
          <a:lstStyle/>
          <a:p>
            <a:fld id="{40304D31-3F04-4FE6-B814-5FB3FFD24935}" type="datetimeFigureOut">
              <a:rPr lang="es-CR" smtClean="0"/>
              <a:pPr/>
              <a:t>24/11/2023</a:t>
            </a:fld>
            <a:endParaRPr lang="es-CR"/>
          </a:p>
        </p:txBody>
      </p:sp>
      <p:sp>
        <p:nvSpPr>
          <p:cNvPr id="5" name="4 Marcador de pie de página"/>
          <p:cNvSpPr>
            <a:spLocks noGrp="1"/>
          </p:cNvSpPr>
          <p:nvPr>
            <p:ph type="ftr" sz="quarter" idx="11"/>
          </p:nvPr>
        </p:nvSpPr>
        <p:spPr/>
        <p:txBody>
          <a:bodyPr/>
          <a:lstStyle/>
          <a:p>
            <a:endParaRPr lang="es-CR"/>
          </a:p>
        </p:txBody>
      </p:sp>
      <p:sp>
        <p:nvSpPr>
          <p:cNvPr id="6" name="5 Marcador de número de diapositiva"/>
          <p:cNvSpPr>
            <a:spLocks noGrp="1"/>
          </p:cNvSpPr>
          <p:nvPr>
            <p:ph type="sldNum" sz="quarter" idx="12"/>
          </p:nvPr>
        </p:nvSpPr>
        <p:spPr/>
        <p:txBody>
          <a:bodyPr/>
          <a:lstStyle/>
          <a:p>
            <a:fld id="{F56C38D1-6B82-4072-AC77-100D16891373}" type="slidenum">
              <a:rPr lang="es-CR" smtClean="0"/>
              <a:pPr/>
              <a:t>‹Nº›</a:t>
            </a:fld>
            <a:endParaRPr lang="es-CR"/>
          </a:p>
        </p:txBody>
      </p:sp>
    </p:spTree>
    <p:extLst>
      <p:ext uri="{BB962C8B-B14F-4D97-AF65-F5344CB8AC3E}">
        <p14:creationId xmlns:p14="http://schemas.microsoft.com/office/powerpoint/2010/main" val="329047661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D3D61E5-7807-4C10-B667-8E90BDC3AAED}"/>
              </a:ext>
            </a:extLst>
          </p:cNvPr>
          <p:cNvSpPr>
            <a:spLocks noGrp="1"/>
          </p:cNvSpPr>
          <p:nvPr>
            <p:ph type="ctrTitle"/>
          </p:nvPr>
        </p:nvSpPr>
        <p:spPr>
          <a:xfrm>
            <a:off x="1143000" y="1122363"/>
            <a:ext cx="6858000" cy="2387600"/>
          </a:xfrm>
        </p:spPr>
        <p:txBody>
          <a:bodyPr anchor="b"/>
          <a:lstStyle>
            <a:lvl1pPr algn="ctr">
              <a:defRPr sz="4500"/>
            </a:lvl1pPr>
          </a:lstStyle>
          <a:p>
            <a:r>
              <a:rPr lang="es-ES"/>
              <a:t>Haga clic para modificar el estilo de título del patrón</a:t>
            </a:r>
            <a:endParaRPr lang="es-CR"/>
          </a:p>
        </p:txBody>
      </p:sp>
      <p:sp>
        <p:nvSpPr>
          <p:cNvPr id="3" name="Subtítulo 2">
            <a:extLst>
              <a:ext uri="{FF2B5EF4-FFF2-40B4-BE49-F238E27FC236}">
                <a16:creationId xmlns:a16="http://schemas.microsoft.com/office/drawing/2014/main" id="{B90C8BEC-3739-426F-ABD1-2C9142DE411B}"/>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s-ES"/>
              <a:t>Haga clic para modificar el estilo de subtítulo del patrón</a:t>
            </a:r>
            <a:endParaRPr lang="es-CR"/>
          </a:p>
        </p:txBody>
      </p:sp>
      <p:sp>
        <p:nvSpPr>
          <p:cNvPr id="4" name="Marcador de fecha 3">
            <a:extLst>
              <a:ext uri="{FF2B5EF4-FFF2-40B4-BE49-F238E27FC236}">
                <a16:creationId xmlns:a16="http://schemas.microsoft.com/office/drawing/2014/main" id="{C030AC3F-BC51-40E4-9F51-B79031329F99}"/>
              </a:ext>
            </a:extLst>
          </p:cNvPr>
          <p:cNvSpPr>
            <a:spLocks noGrp="1"/>
          </p:cNvSpPr>
          <p:nvPr>
            <p:ph type="dt" sz="half" idx="10"/>
          </p:nvPr>
        </p:nvSpPr>
        <p:spPr/>
        <p:txBody>
          <a:bodyPr/>
          <a:lstStyle/>
          <a:p>
            <a:fld id="{40304D31-3F04-4FE6-B814-5FB3FFD24935}" type="datetimeFigureOut">
              <a:rPr lang="es-CR" smtClean="0"/>
              <a:pPr/>
              <a:t>24/11/2023</a:t>
            </a:fld>
            <a:endParaRPr lang="es-CR"/>
          </a:p>
        </p:txBody>
      </p:sp>
      <p:sp>
        <p:nvSpPr>
          <p:cNvPr id="5" name="Marcador de pie de página 4">
            <a:extLst>
              <a:ext uri="{FF2B5EF4-FFF2-40B4-BE49-F238E27FC236}">
                <a16:creationId xmlns:a16="http://schemas.microsoft.com/office/drawing/2014/main" id="{AD08D05D-0D19-46C1-ADDD-23D153D0CE13}"/>
              </a:ext>
            </a:extLst>
          </p:cNvPr>
          <p:cNvSpPr>
            <a:spLocks noGrp="1"/>
          </p:cNvSpPr>
          <p:nvPr>
            <p:ph type="ftr" sz="quarter" idx="11"/>
          </p:nvPr>
        </p:nvSpPr>
        <p:spPr/>
        <p:txBody>
          <a:bodyPr/>
          <a:lstStyle/>
          <a:p>
            <a:endParaRPr lang="es-CR"/>
          </a:p>
        </p:txBody>
      </p:sp>
      <p:sp>
        <p:nvSpPr>
          <p:cNvPr id="6" name="Marcador de número de diapositiva 5">
            <a:extLst>
              <a:ext uri="{FF2B5EF4-FFF2-40B4-BE49-F238E27FC236}">
                <a16:creationId xmlns:a16="http://schemas.microsoft.com/office/drawing/2014/main" id="{3D610CFF-601E-4D3D-80E2-75D26D452179}"/>
              </a:ext>
            </a:extLst>
          </p:cNvPr>
          <p:cNvSpPr>
            <a:spLocks noGrp="1"/>
          </p:cNvSpPr>
          <p:nvPr>
            <p:ph type="sldNum" sz="quarter" idx="12"/>
          </p:nvPr>
        </p:nvSpPr>
        <p:spPr/>
        <p:txBody>
          <a:bodyPr/>
          <a:lstStyle/>
          <a:p>
            <a:fld id="{F56C38D1-6B82-4072-AC77-100D16891373}" type="slidenum">
              <a:rPr lang="es-CR" smtClean="0"/>
              <a:pPr/>
              <a:t>‹Nº›</a:t>
            </a:fld>
            <a:endParaRPr lang="es-CR"/>
          </a:p>
        </p:txBody>
      </p:sp>
    </p:spTree>
    <p:extLst>
      <p:ext uri="{BB962C8B-B14F-4D97-AF65-F5344CB8AC3E}">
        <p14:creationId xmlns:p14="http://schemas.microsoft.com/office/powerpoint/2010/main" val="370160941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01F5F15-7920-46EE-99FF-3DBBD23CAC92}"/>
              </a:ext>
            </a:extLst>
          </p:cNvPr>
          <p:cNvSpPr>
            <a:spLocks noGrp="1"/>
          </p:cNvSpPr>
          <p:nvPr>
            <p:ph type="title"/>
          </p:nvPr>
        </p:nvSpPr>
        <p:spPr/>
        <p:txBody>
          <a:bodyPr/>
          <a:lstStyle/>
          <a:p>
            <a:r>
              <a:rPr lang="es-ES"/>
              <a:t>Haga clic para modificar el estilo de título del patrón</a:t>
            </a:r>
            <a:endParaRPr lang="es-CR"/>
          </a:p>
        </p:txBody>
      </p:sp>
      <p:sp>
        <p:nvSpPr>
          <p:cNvPr id="3" name="Marcador de contenido 2">
            <a:extLst>
              <a:ext uri="{FF2B5EF4-FFF2-40B4-BE49-F238E27FC236}">
                <a16:creationId xmlns:a16="http://schemas.microsoft.com/office/drawing/2014/main" id="{DCB75A45-5BB1-4EA6-9049-A9AC7683EB02}"/>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R"/>
          </a:p>
        </p:txBody>
      </p:sp>
      <p:sp>
        <p:nvSpPr>
          <p:cNvPr id="4" name="Marcador de fecha 3">
            <a:extLst>
              <a:ext uri="{FF2B5EF4-FFF2-40B4-BE49-F238E27FC236}">
                <a16:creationId xmlns:a16="http://schemas.microsoft.com/office/drawing/2014/main" id="{B745D12C-90A4-408F-85DD-36101DFEAC84}"/>
              </a:ext>
            </a:extLst>
          </p:cNvPr>
          <p:cNvSpPr>
            <a:spLocks noGrp="1"/>
          </p:cNvSpPr>
          <p:nvPr>
            <p:ph type="dt" sz="half" idx="10"/>
          </p:nvPr>
        </p:nvSpPr>
        <p:spPr/>
        <p:txBody>
          <a:bodyPr/>
          <a:lstStyle/>
          <a:p>
            <a:fld id="{40304D31-3F04-4FE6-B814-5FB3FFD24935}" type="datetimeFigureOut">
              <a:rPr lang="es-CR" smtClean="0"/>
              <a:pPr/>
              <a:t>24/11/2023</a:t>
            </a:fld>
            <a:endParaRPr lang="es-CR"/>
          </a:p>
        </p:txBody>
      </p:sp>
      <p:sp>
        <p:nvSpPr>
          <p:cNvPr id="5" name="Marcador de pie de página 4">
            <a:extLst>
              <a:ext uri="{FF2B5EF4-FFF2-40B4-BE49-F238E27FC236}">
                <a16:creationId xmlns:a16="http://schemas.microsoft.com/office/drawing/2014/main" id="{C7E21D97-E62C-4785-A778-F19E4471F034}"/>
              </a:ext>
            </a:extLst>
          </p:cNvPr>
          <p:cNvSpPr>
            <a:spLocks noGrp="1"/>
          </p:cNvSpPr>
          <p:nvPr>
            <p:ph type="ftr" sz="quarter" idx="11"/>
          </p:nvPr>
        </p:nvSpPr>
        <p:spPr/>
        <p:txBody>
          <a:bodyPr/>
          <a:lstStyle/>
          <a:p>
            <a:endParaRPr lang="es-CR"/>
          </a:p>
        </p:txBody>
      </p:sp>
      <p:sp>
        <p:nvSpPr>
          <p:cNvPr id="6" name="Marcador de número de diapositiva 5">
            <a:extLst>
              <a:ext uri="{FF2B5EF4-FFF2-40B4-BE49-F238E27FC236}">
                <a16:creationId xmlns:a16="http://schemas.microsoft.com/office/drawing/2014/main" id="{15D0B817-FB8E-42DF-8913-987A87CB8455}"/>
              </a:ext>
            </a:extLst>
          </p:cNvPr>
          <p:cNvSpPr>
            <a:spLocks noGrp="1"/>
          </p:cNvSpPr>
          <p:nvPr>
            <p:ph type="sldNum" sz="quarter" idx="12"/>
          </p:nvPr>
        </p:nvSpPr>
        <p:spPr/>
        <p:txBody>
          <a:bodyPr/>
          <a:lstStyle/>
          <a:p>
            <a:fld id="{F56C38D1-6B82-4072-AC77-100D16891373}" type="slidenum">
              <a:rPr lang="es-CR" smtClean="0"/>
              <a:pPr/>
              <a:t>‹Nº›</a:t>
            </a:fld>
            <a:endParaRPr lang="es-CR"/>
          </a:p>
        </p:txBody>
      </p:sp>
    </p:spTree>
    <p:extLst>
      <p:ext uri="{BB962C8B-B14F-4D97-AF65-F5344CB8AC3E}">
        <p14:creationId xmlns:p14="http://schemas.microsoft.com/office/powerpoint/2010/main" val="202651183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85DE75C-BB83-46E6-9184-9A8D4523E098}"/>
              </a:ext>
            </a:extLst>
          </p:cNvPr>
          <p:cNvSpPr>
            <a:spLocks noGrp="1"/>
          </p:cNvSpPr>
          <p:nvPr>
            <p:ph type="title"/>
          </p:nvPr>
        </p:nvSpPr>
        <p:spPr>
          <a:xfrm>
            <a:off x="623888" y="1709739"/>
            <a:ext cx="7886700" cy="2852737"/>
          </a:xfrm>
        </p:spPr>
        <p:txBody>
          <a:bodyPr anchor="b"/>
          <a:lstStyle>
            <a:lvl1pPr>
              <a:defRPr sz="4500"/>
            </a:lvl1pPr>
          </a:lstStyle>
          <a:p>
            <a:r>
              <a:rPr lang="es-ES"/>
              <a:t>Haga clic para modificar el estilo de título del patrón</a:t>
            </a:r>
            <a:endParaRPr lang="es-CR"/>
          </a:p>
        </p:txBody>
      </p:sp>
      <p:sp>
        <p:nvSpPr>
          <p:cNvPr id="3" name="Marcador de texto 2">
            <a:extLst>
              <a:ext uri="{FF2B5EF4-FFF2-40B4-BE49-F238E27FC236}">
                <a16:creationId xmlns:a16="http://schemas.microsoft.com/office/drawing/2014/main" id="{DA543C59-0B2D-43DA-8366-4163A920D390}"/>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527C4F3B-8FE5-4EBC-9349-A638C4B57C3B}"/>
              </a:ext>
            </a:extLst>
          </p:cNvPr>
          <p:cNvSpPr>
            <a:spLocks noGrp="1"/>
          </p:cNvSpPr>
          <p:nvPr>
            <p:ph type="dt" sz="half" idx="10"/>
          </p:nvPr>
        </p:nvSpPr>
        <p:spPr/>
        <p:txBody>
          <a:bodyPr/>
          <a:lstStyle/>
          <a:p>
            <a:fld id="{40304D31-3F04-4FE6-B814-5FB3FFD24935}" type="datetimeFigureOut">
              <a:rPr lang="es-CR" smtClean="0"/>
              <a:pPr/>
              <a:t>24/11/2023</a:t>
            </a:fld>
            <a:endParaRPr lang="es-CR"/>
          </a:p>
        </p:txBody>
      </p:sp>
      <p:sp>
        <p:nvSpPr>
          <p:cNvPr id="5" name="Marcador de pie de página 4">
            <a:extLst>
              <a:ext uri="{FF2B5EF4-FFF2-40B4-BE49-F238E27FC236}">
                <a16:creationId xmlns:a16="http://schemas.microsoft.com/office/drawing/2014/main" id="{122D9755-02AA-4860-84BA-BFB01E798C6A}"/>
              </a:ext>
            </a:extLst>
          </p:cNvPr>
          <p:cNvSpPr>
            <a:spLocks noGrp="1"/>
          </p:cNvSpPr>
          <p:nvPr>
            <p:ph type="ftr" sz="quarter" idx="11"/>
          </p:nvPr>
        </p:nvSpPr>
        <p:spPr/>
        <p:txBody>
          <a:bodyPr/>
          <a:lstStyle/>
          <a:p>
            <a:endParaRPr lang="es-CR"/>
          </a:p>
        </p:txBody>
      </p:sp>
      <p:sp>
        <p:nvSpPr>
          <p:cNvPr id="6" name="Marcador de número de diapositiva 5">
            <a:extLst>
              <a:ext uri="{FF2B5EF4-FFF2-40B4-BE49-F238E27FC236}">
                <a16:creationId xmlns:a16="http://schemas.microsoft.com/office/drawing/2014/main" id="{38BF7F2F-6C50-4A32-BDAA-8A03A26E835E}"/>
              </a:ext>
            </a:extLst>
          </p:cNvPr>
          <p:cNvSpPr>
            <a:spLocks noGrp="1"/>
          </p:cNvSpPr>
          <p:nvPr>
            <p:ph type="sldNum" sz="quarter" idx="12"/>
          </p:nvPr>
        </p:nvSpPr>
        <p:spPr/>
        <p:txBody>
          <a:bodyPr/>
          <a:lstStyle/>
          <a:p>
            <a:fld id="{F56C38D1-6B82-4072-AC77-100D16891373}" type="slidenum">
              <a:rPr lang="es-CR" smtClean="0"/>
              <a:pPr/>
              <a:t>‹Nº›</a:t>
            </a:fld>
            <a:endParaRPr lang="es-CR"/>
          </a:p>
        </p:txBody>
      </p:sp>
    </p:spTree>
    <p:extLst>
      <p:ext uri="{BB962C8B-B14F-4D97-AF65-F5344CB8AC3E}">
        <p14:creationId xmlns:p14="http://schemas.microsoft.com/office/powerpoint/2010/main" val="50868134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F0FDF51-8A40-43FB-9BF2-713913B502B4}"/>
              </a:ext>
            </a:extLst>
          </p:cNvPr>
          <p:cNvSpPr>
            <a:spLocks noGrp="1"/>
          </p:cNvSpPr>
          <p:nvPr>
            <p:ph type="title"/>
          </p:nvPr>
        </p:nvSpPr>
        <p:spPr/>
        <p:txBody>
          <a:bodyPr/>
          <a:lstStyle/>
          <a:p>
            <a:r>
              <a:rPr lang="es-ES"/>
              <a:t>Haga clic para modificar el estilo de título del patrón</a:t>
            </a:r>
            <a:endParaRPr lang="es-CR"/>
          </a:p>
        </p:txBody>
      </p:sp>
      <p:sp>
        <p:nvSpPr>
          <p:cNvPr id="3" name="Marcador de contenido 2">
            <a:extLst>
              <a:ext uri="{FF2B5EF4-FFF2-40B4-BE49-F238E27FC236}">
                <a16:creationId xmlns:a16="http://schemas.microsoft.com/office/drawing/2014/main" id="{E796A69E-8982-4A75-8CF8-7B23A154B880}"/>
              </a:ext>
            </a:extLst>
          </p:cNvPr>
          <p:cNvSpPr>
            <a:spLocks noGrp="1"/>
          </p:cNvSpPr>
          <p:nvPr>
            <p:ph sz="half" idx="1"/>
          </p:nvPr>
        </p:nvSpPr>
        <p:spPr>
          <a:xfrm>
            <a:off x="628650" y="1825625"/>
            <a:ext cx="38862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R"/>
          </a:p>
        </p:txBody>
      </p:sp>
      <p:sp>
        <p:nvSpPr>
          <p:cNvPr id="4" name="Marcador de contenido 3">
            <a:extLst>
              <a:ext uri="{FF2B5EF4-FFF2-40B4-BE49-F238E27FC236}">
                <a16:creationId xmlns:a16="http://schemas.microsoft.com/office/drawing/2014/main" id="{CD041CBC-2F28-4DD5-8DD5-397E81A627F6}"/>
              </a:ext>
            </a:extLst>
          </p:cNvPr>
          <p:cNvSpPr>
            <a:spLocks noGrp="1"/>
          </p:cNvSpPr>
          <p:nvPr>
            <p:ph sz="half" idx="2"/>
          </p:nvPr>
        </p:nvSpPr>
        <p:spPr>
          <a:xfrm>
            <a:off x="4629150" y="1825625"/>
            <a:ext cx="38862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R"/>
          </a:p>
        </p:txBody>
      </p:sp>
      <p:sp>
        <p:nvSpPr>
          <p:cNvPr id="5" name="Marcador de fecha 4">
            <a:extLst>
              <a:ext uri="{FF2B5EF4-FFF2-40B4-BE49-F238E27FC236}">
                <a16:creationId xmlns:a16="http://schemas.microsoft.com/office/drawing/2014/main" id="{478B52AF-F4FF-4BBA-A819-866FA652A49D}"/>
              </a:ext>
            </a:extLst>
          </p:cNvPr>
          <p:cNvSpPr>
            <a:spLocks noGrp="1"/>
          </p:cNvSpPr>
          <p:nvPr>
            <p:ph type="dt" sz="half" idx="10"/>
          </p:nvPr>
        </p:nvSpPr>
        <p:spPr/>
        <p:txBody>
          <a:bodyPr/>
          <a:lstStyle/>
          <a:p>
            <a:fld id="{40304D31-3F04-4FE6-B814-5FB3FFD24935}" type="datetimeFigureOut">
              <a:rPr lang="es-CR" smtClean="0"/>
              <a:pPr/>
              <a:t>24/11/2023</a:t>
            </a:fld>
            <a:endParaRPr lang="es-CR"/>
          </a:p>
        </p:txBody>
      </p:sp>
      <p:sp>
        <p:nvSpPr>
          <p:cNvPr id="6" name="Marcador de pie de página 5">
            <a:extLst>
              <a:ext uri="{FF2B5EF4-FFF2-40B4-BE49-F238E27FC236}">
                <a16:creationId xmlns:a16="http://schemas.microsoft.com/office/drawing/2014/main" id="{68E08BEF-C82F-43E9-9DCA-C1C5DD02D293}"/>
              </a:ext>
            </a:extLst>
          </p:cNvPr>
          <p:cNvSpPr>
            <a:spLocks noGrp="1"/>
          </p:cNvSpPr>
          <p:nvPr>
            <p:ph type="ftr" sz="quarter" idx="11"/>
          </p:nvPr>
        </p:nvSpPr>
        <p:spPr/>
        <p:txBody>
          <a:bodyPr/>
          <a:lstStyle/>
          <a:p>
            <a:endParaRPr lang="es-CR"/>
          </a:p>
        </p:txBody>
      </p:sp>
      <p:sp>
        <p:nvSpPr>
          <p:cNvPr id="7" name="Marcador de número de diapositiva 6">
            <a:extLst>
              <a:ext uri="{FF2B5EF4-FFF2-40B4-BE49-F238E27FC236}">
                <a16:creationId xmlns:a16="http://schemas.microsoft.com/office/drawing/2014/main" id="{BD82074B-2411-4A74-82C4-17BBF7C73E84}"/>
              </a:ext>
            </a:extLst>
          </p:cNvPr>
          <p:cNvSpPr>
            <a:spLocks noGrp="1"/>
          </p:cNvSpPr>
          <p:nvPr>
            <p:ph type="sldNum" sz="quarter" idx="12"/>
          </p:nvPr>
        </p:nvSpPr>
        <p:spPr/>
        <p:txBody>
          <a:bodyPr/>
          <a:lstStyle/>
          <a:p>
            <a:fld id="{F56C38D1-6B82-4072-AC77-100D16891373}" type="slidenum">
              <a:rPr lang="es-CR" smtClean="0"/>
              <a:pPr/>
              <a:t>‹Nº›</a:t>
            </a:fld>
            <a:endParaRPr lang="es-CR"/>
          </a:p>
        </p:txBody>
      </p:sp>
    </p:spTree>
    <p:extLst>
      <p:ext uri="{BB962C8B-B14F-4D97-AF65-F5344CB8AC3E}">
        <p14:creationId xmlns:p14="http://schemas.microsoft.com/office/powerpoint/2010/main" val="4351732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DD2968D-A01E-4233-8B55-882C23D88E72}"/>
              </a:ext>
            </a:extLst>
          </p:cNvPr>
          <p:cNvSpPr>
            <a:spLocks noGrp="1"/>
          </p:cNvSpPr>
          <p:nvPr>
            <p:ph type="title"/>
          </p:nvPr>
        </p:nvSpPr>
        <p:spPr>
          <a:xfrm>
            <a:off x="629841" y="365126"/>
            <a:ext cx="7886700" cy="1325563"/>
          </a:xfrm>
        </p:spPr>
        <p:txBody>
          <a:bodyPr/>
          <a:lstStyle/>
          <a:p>
            <a:r>
              <a:rPr lang="es-ES"/>
              <a:t>Haga clic para modificar el estilo de título del patrón</a:t>
            </a:r>
            <a:endParaRPr lang="es-CR"/>
          </a:p>
        </p:txBody>
      </p:sp>
      <p:sp>
        <p:nvSpPr>
          <p:cNvPr id="3" name="Marcador de texto 2">
            <a:extLst>
              <a:ext uri="{FF2B5EF4-FFF2-40B4-BE49-F238E27FC236}">
                <a16:creationId xmlns:a16="http://schemas.microsoft.com/office/drawing/2014/main" id="{AF59F7BA-C157-42F5-8DE3-31F6B854CD2B}"/>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70A7D8EE-CB34-4AB0-BA37-0008BF9B161C}"/>
              </a:ext>
            </a:extLst>
          </p:cNvPr>
          <p:cNvSpPr>
            <a:spLocks noGrp="1"/>
          </p:cNvSpPr>
          <p:nvPr>
            <p:ph sz="half" idx="2"/>
          </p:nvPr>
        </p:nvSpPr>
        <p:spPr>
          <a:xfrm>
            <a:off x="629842" y="2505075"/>
            <a:ext cx="3868340"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R"/>
          </a:p>
        </p:txBody>
      </p:sp>
      <p:sp>
        <p:nvSpPr>
          <p:cNvPr id="5" name="Marcador de texto 4">
            <a:extLst>
              <a:ext uri="{FF2B5EF4-FFF2-40B4-BE49-F238E27FC236}">
                <a16:creationId xmlns:a16="http://schemas.microsoft.com/office/drawing/2014/main" id="{D48F9273-9D08-4351-BA26-94D3FF0F58D9}"/>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70952B89-3C51-4C67-98AD-873431B182E1}"/>
              </a:ext>
            </a:extLst>
          </p:cNvPr>
          <p:cNvSpPr>
            <a:spLocks noGrp="1"/>
          </p:cNvSpPr>
          <p:nvPr>
            <p:ph sz="quarter" idx="4"/>
          </p:nvPr>
        </p:nvSpPr>
        <p:spPr>
          <a:xfrm>
            <a:off x="4629150" y="2505075"/>
            <a:ext cx="3887391"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R"/>
          </a:p>
        </p:txBody>
      </p:sp>
      <p:sp>
        <p:nvSpPr>
          <p:cNvPr id="7" name="Marcador de fecha 6">
            <a:extLst>
              <a:ext uri="{FF2B5EF4-FFF2-40B4-BE49-F238E27FC236}">
                <a16:creationId xmlns:a16="http://schemas.microsoft.com/office/drawing/2014/main" id="{598A3390-6EDE-46F1-BFF4-990930D7A540}"/>
              </a:ext>
            </a:extLst>
          </p:cNvPr>
          <p:cNvSpPr>
            <a:spLocks noGrp="1"/>
          </p:cNvSpPr>
          <p:nvPr>
            <p:ph type="dt" sz="half" idx="10"/>
          </p:nvPr>
        </p:nvSpPr>
        <p:spPr/>
        <p:txBody>
          <a:bodyPr/>
          <a:lstStyle/>
          <a:p>
            <a:fld id="{40304D31-3F04-4FE6-B814-5FB3FFD24935}" type="datetimeFigureOut">
              <a:rPr lang="es-CR" smtClean="0"/>
              <a:pPr/>
              <a:t>24/11/2023</a:t>
            </a:fld>
            <a:endParaRPr lang="es-CR"/>
          </a:p>
        </p:txBody>
      </p:sp>
      <p:sp>
        <p:nvSpPr>
          <p:cNvPr id="8" name="Marcador de pie de página 7">
            <a:extLst>
              <a:ext uri="{FF2B5EF4-FFF2-40B4-BE49-F238E27FC236}">
                <a16:creationId xmlns:a16="http://schemas.microsoft.com/office/drawing/2014/main" id="{F9A44032-70BD-4ED1-AB5C-6E8C8928B5EE}"/>
              </a:ext>
            </a:extLst>
          </p:cNvPr>
          <p:cNvSpPr>
            <a:spLocks noGrp="1"/>
          </p:cNvSpPr>
          <p:nvPr>
            <p:ph type="ftr" sz="quarter" idx="11"/>
          </p:nvPr>
        </p:nvSpPr>
        <p:spPr/>
        <p:txBody>
          <a:bodyPr/>
          <a:lstStyle/>
          <a:p>
            <a:endParaRPr lang="es-CR"/>
          </a:p>
        </p:txBody>
      </p:sp>
      <p:sp>
        <p:nvSpPr>
          <p:cNvPr id="9" name="Marcador de número de diapositiva 8">
            <a:extLst>
              <a:ext uri="{FF2B5EF4-FFF2-40B4-BE49-F238E27FC236}">
                <a16:creationId xmlns:a16="http://schemas.microsoft.com/office/drawing/2014/main" id="{3FF37AC5-7B11-42C2-9592-D8E87CC3CAAE}"/>
              </a:ext>
            </a:extLst>
          </p:cNvPr>
          <p:cNvSpPr>
            <a:spLocks noGrp="1"/>
          </p:cNvSpPr>
          <p:nvPr>
            <p:ph type="sldNum" sz="quarter" idx="12"/>
          </p:nvPr>
        </p:nvSpPr>
        <p:spPr/>
        <p:txBody>
          <a:bodyPr/>
          <a:lstStyle/>
          <a:p>
            <a:fld id="{F56C38D1-6B82-4072-AC77-100D16891373}" type="slidenum">
              <a:rPr lang="es-CR" smtClean="0"/>
              <a:pPr/>
              <a:t>‹Nº›</a:t>
            </a:fld>
            <a:endParaRPr lang="es-CR"/>
          </a:p>
        </p:txBody>
      </p:sp>
    </p:spTree>
    <p:extLst>
      <p:ext uri="{BB962C8B-B14F-4D97-AF65-F5344CB8AC3E}">
        <p14:creationId xmlns:p14="http://schemas.microsoft.com/office/powerpoint/2010/main" val="396825659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1DBD8C5-6214-44FA-B61C-AED6FE6476E9}"/>
              </a:ext>
            </a:extLst>
          </p:cNvPr>
          <p:cNvSpPr>
            <a:spLocks noGrp="1"/>
          </p:cNvSpPr>
          <p:nvPr>
            <p:ph type="title"/>
          </p:nvPr>
        </p:nvSpPr>
        <p:spPr/>
        <p:txBody>
          <a:bodyPr/>
          <a:lstStyle/>
          <a:p>
            <a:r>
              <a:rPr lang="es-ES"/>
              <a:t>Haga clic para modificar el estilo de título del patrón</a:t>
            </a:r>
            <a:endParaRPr lang="es-CR"/>
          </a:p>
        </p:txBody>
      </p:sp>
      <p:sp>
        <p:nvSpPr>
          <p:cNvPr id="3" name="Marcador de fecha 2">
            <a:extLst>
              <a:ext uri="{FF2B5EF4-FFF2-40B4-BE49-F238E27FC236}">
                <a16:creationId xmlns:a16="http://schemas.microsoft.com/office/drawing/2014/main" id="{379D3D24-8749-4452-9AE1-676C4BE4DDA2}"/>
              </a:ext>
            </a:extLst>
          </p:cNvPr>
          <p:cNvSpPr>
            <a:spLocks noGrp="1"/>
          </p:cNvSpPr>
          <p:nvPr>
            <p:ph type="dt" sz="half" idx="10"/>
          </p:nvPr>
        </p:nvSpPr>
        <p:spPr/>
        <p:txBody>
          <a:bodyPr/>
          <a:lstStyle/>
          <a:p>
            <a:fld id="{40304D31-3F04-4FE6-B814-5FB3FFD24935}" type="datetimeFigureOut">
              <a:rPr lang="es-CR" smtClean="0"/>
              <a:pPr/>
              <a:t>24/11/2023</a:t>
            </a:fld>
            <a:endParaRPr lang="es-CR"/>
          </a:p>
        </p:txBody>
      </p:sp>
      <p:sp>
        <p:nvSpPr>
          <p:cNvPr id="4" name="Marcador de pie de página 3">
            <a:extLst>
              <a:ext uri="{FF2B5EF4-FFF2-40B4-BE49-F238E27FC236}">
                <a16:creationId xmlns:a16="http://schemas.microsoft.com/office/drawing/2014/main" id="{43894D27-96F0-439E-92D5-29A9F4FE267C}"/>
              </a:ext>
            </a:extLst>
          </p:cNvPr>
          <p:cNvSpPr>
            <a:spLocks noGrp="1"/>
          </p:cNvSpPr>
          <p:nvPr>
            <p:ph type="ftr" sz="quarter" idx="11"/>
          </p:nvPr>
        </p:nvSpPr>
        <p:spPr/>
        <p:txBody>
          <a:bodyPr/>
          <a:lstStyle/>
          <a:p>
            <a:endParaRPr lang="es-CR"/>
          </a:p>
        </p:txBody>
      </p:sp>
      <p:sp>
        <p:nvSpPr>
          <p:cNvPr id="5" name="Marcador de número de diapositiva 4">
            <a:extLst>
              <a:ext uri="{FF2B5EF4-FFF2-40B4-BE49-F238E27FC236}">
                <a16:creationId xmlns:a16="http://schemas.microsoft.com/office/drawing/2014/main" id="{842EA5B1-FE9F-41BA-857C-D958A49E4896}"/>
              </a:ext>
            </a:extLst>
          </p:cNvPr>
          <p:cNvSpPr>
            <a:spLocks noGrp="1"/>
          </p:cNvSpPr>
          <p:nvPr>
            <p:ph type="sldNum" sz="quarter" idx="12"/>
          </p:nvPr>
        </p:nvSpPr>
        <p:spPr/>
        <p:txBody>
          <a:bodyPr/>
          <a:lstStyle/>
          <a:p>
            <a:fld id="{F56C38D1-6B82-4072-AC77-100D16891373}" type="slidenum">
              <a:rPr lang="es-CR" smtClean="0"/>
              <a:pPr/>
              <a:t>‹Nº›</a:t>
            </a:fld>
            <a:endParaRPr lang="es-CR"/>
          </a:p>
        </p:txBody>
      </p:sp>
    </p:spTree>
    <p:extLst>
      <p:ext uri="{BB962C8B-B14F-4D97-AF65-F5344CB8AC3E}">
        <p14:creationId xmlns:p14="http://schemas.microsoft.com/office/powerpoint/2010/main" val="143117011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0315B247-923B-4734-96E9-F7E403235651}"/>
              </a:ext>
            </a:extLst>
          </p:cNvPr>
          <p:cNvSpPr>
            <a:spLocks noGrp="1"/>
          </p:cNvSpPr>
          <p:nvPr>
            <p:ph type="dt" sz="half" idx="10"/>
          </p:nvPr>
        </p:nvSpPr>
        <p:spPr/>
        <p:txBody>
          <a:bodyPr/>
          <a:lstStyle/>
          <a:p>
            <a:fld id="{40304D31-3F04-4FE6-B814-5FB3FFD24935}" type="datetimeFigureOut">
              <a:rPr lang="es-CR" smtClean="0"/>
              <a:pPr/>
              <a:t>24/11/2023</a:t>
            </a:fld>
            <a:endParaRPr lang="es-CR"/>
          </a:p>
        </p:txBody>
      </p:sp>
      <p:sp>
        <p:nvSpPr>
          <p:cNvPr id="3" name="Marcador de pie de página 2">
            <a:extLst>
              <a:ext uri="{FF2B5EF4-FFF2-40B4-BE49-F238E27FC236}">
                <a16:creationId xmlns:a16="http://schemas.microsoft.com/office/drawing/2014/main" id="{67608E6A-F20B-4FF9-87C7-B97D634DCC95}"/>
              </a:ext>
            </a:extLst>
          </p:cNvPr>
          <p:cNvSpPr>
            <a:spLocks noGrp="1"/>
          </p:cNvSpPr>
          <p:nvPr>
            <p:ph type="ftr" sz="quarter" idx="11"/>
          </p:nvPr>
        </p:nvSpPr>
        <p:spPr/>
        <p:txBody>
          <a:bodyPr/>
          <a:lstStyle/>
          <a:p>
            <a:endParaRPr lang="es-CR"/>
          </a:p>
        </p:txBody>
      </p:sp>
      <p:sp>
        <p:nvSpPr>
          <p:cNvPr id="4" name="Marcador de número de diapositiva 3">
            <a:extLst>
              <a:ext uri="{FF2B5EF4-FFF2-40B4-BE49-F238E27FC236}">
                <a16:creationId xmlns:a16="http://schemas.microsoft.com/office/drawing/2014/main" id="{9533AE4C-8029-400A-A007-9FECAED78C61}"/>
              </a:ext>
            </a:extLst>
          </p:cNvPr>
          <p:cNvSpPr>
            <a:spLocks noGrp="1"/>
          </p:cNvSpPr>
          <p:nvPr>
            <p:ph type="sldNum" sz="quarter" idx="12"/>
          </p:nvPr>
        </p:nvSpPr>
        <p:spPr/>
        <p:txBody>
          <a:bodyPr/>
          <a:lstStyle/>
          <a:p>
            <a:fld id="{F56C38D1-6B82-4072-AC77-100D16891373}" type="slidenum">
              <a:rPr lang="es-CR" smtClean="0"/>
              <a:pPr/>
              <a:t>‹Nº›</a:t>
            </a:fld>
            <a:endParaRPr lang="es-CR"/>
          </a:p>
        </p:txBody>
      </p:sp>
    </p:spTree>
    <p:extLst>
      <p:ext uri="{BB962C8B-B14F-4D97-AF65-F5344CB8AC3E}">
        <p14:creationId xmlns:p14="http://schemas.microsoft.com/office/powerpoint/2010/main" val="161639652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071CBAB-6FDD-4D48-9123-9B7F3B5CA04E}"/>
              </a:ext>
            </a:extLst>
          </p:cNvPr>
          <p:cNvSpPr>
            <a:spLocks noGrp="1"/>
          </p:cNvSpPr>
          <p:nvPr>
            <p:ph type="title"/>
          </p:nvPr>
        </p:nvSpPr>
        <p:spPr>
          <a:xfrm>
            <a:off x="629841" y="457200"/>
            <a:ext cx="2949178" cy="1600200"/>
          </a:xfrm>
        </p:spPr>
        <p:txBody>
          <a:bodyPr anchor="b"/>
          <a:lstStyle>
            <a:lvl1pPr>
              <a:defRPr sz="2400"/>
            </a:lvl1pPr>
          </a:lstStyle>
          <a:p>
            <a:r>
              <a:rPr lang="es-ES"/>
              <a:t>Haga clic para modificar el estilo de título del patrón</a:t>
            </a:r>
            <a:endParaRPr lang="es-CR"/>
          </a:p>
        </p:txBody>
      </p:sp>
      <p:sp>
        <p:nvSpPr>
          <p:cNvPr id="3" name="Marcador de contenido 2">
            <a:extLst>
              <a:ext uri="{FF2B5EF4-FFF2-40B4-BE49-F238E27FC236}">
                <a16:creationId xmlns:a16="http://schemas.microsoft.com/office/drawing/2014/main" id="{4E92D74A-DA6A-419D-9707-970A59C6E822}"/>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R"/>
          </a:p>
        </p:txBody>
      </p:sp>
      <p:sp>
        <p:nvSpPr>
          <p:cNvPr id="4" name="Marcador de texto 3">
            <a:extLst>
              <a:ext uri="{FF2B5EF4-FFF2-40B4-BE49-F238E27FC236}">
                <a16:creationId xmlns:a16="http://schemas.microsoft.com/office/drawing/2014/main" id="{96C90B13-DB52-4BAE-BBEC-41BFA4CC6AAB}"/>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44DB2B4F-AFAD-42C5-A00B-E260E63D5371}"/>
              </a:ext>
            </a:extLst>
          </p:cNvPr>
          <p:cNvSpPr>
            <a:spLocks noGrp="1"/>
          </p:cNvSpPr>
          <p:nvPr>
            <p:ph type="dt" sz="half" idx="10"/>
          </p:nvPr>
        </p:nvSpPr>
        <p:spPr/>
        <p:txBody>
          <a:bodyPr/>
          <a:lstStyle/>
          <a:p>
            <a:fld id="{40304D31-3F04-4FE6-B814-5FB3FFD24935}" type="datetimeFigureOut">
              <a:rPr lang="es-CR" smtClean="0"/>
              <a:pPr/>
              <a:t>24/11/2023</a:t>
            </a:fld>
            <a:endParaRPr lang="es-CR"/>
          </a:p>
        </p:txBody>
      </p:sp>
      <p:sp>
        <p:nvSpPr>
          <p:cNvPr id="6" name="Marcador de pie de página 5">
            <a:extLst>
              <a:ext uri="{FF2B5EF4-FFF2-40B4-BE49-F238E27FC236}">
                <a16:creationId xmlns:a16="http://schemas.microsoft.com/office/drawing/2014/main" id="{E382D480-78C5-49F6-9651-B51F52A5AA12}"/>
              </a:ext>
            </a:extLst>
          </p:cNvPr>
          <p:cNvSpPr>
            <a:spLocks noGrp="1"/>
          </p:cNvSpPr>
          <p:nvPr>
            <p:ph type="ftr" sz="quarter" idx="11"/>
          </p:nvPr>
        </p:nvSpPr>
        <p:spPr/>
        <p:txBody>
          <a:bodyPr/>
          <a:lstStyle/>
          <a:p>
            <a:endParaRPr lang="es-CR"/>
          </a:p>
        </p:txBody>
      </p:sp>
      <p:sp>
        <p:nvSpPr>
          <p:cNvPr id="7" name="Marcador de número de diapositiva 6">
            <a:extLst>
              <a:ext uri="{FF2B5EF4-FFF2-40B4-BE49-F238E27FC236}">
                <a16:creationId xmlns:a16="http://schemas.microsoft.com/office/drawing/2014/main" id="{62F98BA9-191B-4194-BFD6-ED121A8EEE26}"/>
              </a:ext>
            </a:extLst>
          </p:cNvPr>
          <p:cNvSpPr>
            <a:spLocks noGrp="1"/>
          </p:cNvSpPr>
          <p:nvPr>
            <p:ph type="sldNum" sz="quarter" idx="12"/>
          </p:nvPr>
        </p:nvSpPr>
        <p:spPr/>
        <p:txBody>
          <a:bodyPr/>
          <a:lstStyle/>
          <a:p>
            <a:fld id="{F56C38D1-6B82-4072-AC77-100D16891373}" type="slidenum">
              <a:rPr lang="es-CR" smtClean="0"/>
              <a:pPr/>
              <a:t>‹Nº›</a:t>
            </a:fld>
            <a:endParaRPr lang="es-CR"/>
          </a:p>
        </p:txBody>
      </p:sp>
    </p:spTree>
    <p:extLst>
      <p:ext uri="{BB962C8B-B14F-4D97-AF65-F5344CB8AC3E}">
        <p14:creationId xmlns:p14="http://schemas.microsoft.com/office/powerpoint/2010/main" val="8079917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s-CR"/>
          </a:p>
        </p:txBody>
      </p:sp>
      <p:sp>
        <p:nvSpPr>
          <p:cNvPr id="3" name="2 Marcador de contenido"/>
          <p:cNvSpPr>
            <a:spLocks noGrp="1"/>
          </p:cNvSpPr>
          <p:nvPr>
            <p:ph idx="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R"/>
          </a:p>
        </p:txBody>
      </p:sp>
      <p:sp>
        <p:nvSpPr>
          <p:cNvPr id="4" name="3 Marcador de fecha"/>
          <p:cNvSpPr>
            <a:spLocks noGrp="1"/>
          </p:cNvSpPr>
          <p:nvPr>
            <p:ph type="dt" sz="half" idx="10"/>
          </p:nvPr>
        </p:nvSpPr>
        <p:spPr/>
        <p:txBody>
          <a:bodyPr/>
          <a:lstStyle/>
          <a:p>
            <a:fld id="{40304D31-3F04-4FE6-B814-5FB3FFD24935}" type="datetimeFigureOut">
              <a:rPr lang="es-CR" smtClean="0"/>
              <a:pPr/>
              <a:t>24/11/2023</a:t>
            </a:fld>
            <a:endParaRPr lang="es-CR"/>
          </a:p>
        </p:txBody>
      </p:sp>
      <p:sp>
        <p:nvSpPr>
          <p:cNvPr id="5" name="4 Marcador de pie de página"/>
          <p:cNvSpPr>
            <a:spLocks noGrp="1"/>
          </p:cNvSpPr>
          <p:nvPr>
            <p:ph type="ftr" sz="quarter" idx="11"/>
          </p:nvPr>
        </p:nvSpPr>
        <p:spPr/>
        <p:txBody>
          <a:bodyPr/>
          <a:lstStyle/>
          <a:p>
            <a:endParaRPr lang="es-CR"/>
          </a:p>
        </p:txBody>
      </p:sp>
      <p:sp>
        <p:nvSpPr>
          <p:cNvPr id="6" name="5 Marcador de número de diapositiva"/>
          <p:cNvSpPr>
            <a:spLocks noGrp="1"/>
          </p:cNvSpPr>
          <p:nvPr>
            <p:ph type="sldNum" sz="quarter" idx="12"/>
          </p:nvPr>
        </p:nvSpPr>
        <p:spPr/>
        <p:txBody>
          <a:bodyPr/>
          <a:lstStyle/>
          <a:p>
            <a:fld id="{F56C38D1-6B82-4072-AC77-100D16891373}" type="slidenum">
              <a:rPr lang="es-CR" smtClean="0"/>
              <a:pPr/>
              <a:t>‹Nº›</a:t>
            </a:fld>
            <a:endParaRPr lang="es-CR"/>
          </a:p>
        </p:txBody>
      </p:sp>
    </p:spTree>
    <p:extLst>
      <p:ext uri="{BB962C8B-B14F-4D97-AF65-F5344CB8AC3E}">
        <p14:creationId xmlns:p14="http://schemas.microsoft.com/office/powerpoint/2010/main" val="24120088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D8523C8-5347-487E-8CB2-C7B7CF025785}"/>
              </a:ext>
            </a:extLst>
          </p:cNvPr>
          <p:cNvSpPr>
            <a:spLocks noGrp="1"/>
          </p:cNvSpPr>
          <p:nvPr>
            <p:ph type="title"/>
          </p:nvPr>
        </p:nvSpPr>
        <p:spPr>
          <a:xfrm>
            <a:off x="629841" y="457200"/>
            <a:ext cx="2949178" cy="1600200"/>
          </a:xfrm>
        </p:spPr>
        <p:txBody>
          <a:bodyPr anchor="b"/>
          <a:lstStyle>
            <a:lvl1pPr>
              <a:defRPr sz="2400"/>
            </a:lvl1pPr>
          </a:lstStyle>
          <a:p>
            <a:r>
              <a:rPr lang="es-ES"/>
              <a:t>Haga clic para modificar el estilo de título del patrón</a:t>
            </a:r>
            <a:endParaRPr lang="es-CR"/>
          </a:p>
        </p:txBody>
      </p:sp>
      <p:sp>
        <p:nvSpPr>
          <p:cNvPr id="3" name="Marcador de posición de imagen 2">
            <a:extLst>
              <a:ext uri="{FF2B5EF4-FFF2-40B4-BE49-F238E27FC236}">
                <a16:creationId xmlns:a16="http://schemas.microsoft.com/office/drawing/2014/main" id="{027E41C2-D016-4420-BF06-4DF5DABC48A9}"/>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s-CR"/>
          </a:p>
        </p:txBody>
      </p:sp>
      <p:sp>
        <p:nvSpPr>
          <p:cNvPr id="4" name="Marcador de texto 3">
            <a:extLst>
              <a:ext uri="{FF2B5EF4-FFF2-40B4-BE49-F238E27FC236}">
                <a16:creationId xmlns:a16="http://schemas.microsoft.com/office/drawing/2014/main" id="{D7460BB4-0E69-4D1A-AF03-AD69DEF0D2BA}"/>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246CF625-B49B-406B-AD14-2C01964A3B79}"/>
              </a:ext>
            </a:extLst>
          </p:cNvPr>
          <p:cNvSpPr>
            <a:spLocks noGrp="1"/>
          </p:cNvSpPr>
          <p:nvPr>
            <p:ph type="dt" sz="half" idx="10"/>
          </p:nvPr>
        </p:nvSpPr>
        <p:spPr/>
        <p:txBody>
          <a:bodyPr/>
          <a:lstStyle/>
          <a:p>
            <a:fld id="{40304D31-3F04-4FE6-B814-5FB3FFD24935}" type="datetimeFigureOut">
              <a:rPr lang="es-CR" smtClean="0"/>
              <a:pPr/>
              <a:t>24/11/2023</a:t>
            </a:fld>
            <a:endParaRPr lang="es-CR"/>
          </a:p>
        </p:txBody>
      </p:sp>
      <p:sp>
        <p:nvSpPr>
          <p:cNvPr id="6" name="Marcador de pie de página 5">
            <a:extLst>
              <a:ext uri="{FF2B5EF4-FFF2-40B4-BE49-F238E27FC236}">
                <a16:creationId xmlns:a16="http://schemas.microsoft.com/office/drawing/2014/main" id="{69C2997E-C9B1-453F-B402-05213B67ADD9}"/>
              </a:ext>
            </a:extLst>
          </p:cNvPr>
          <p:cNvSpPr>
            <a:spLocks noGrp="1"/>
          </p:cNvSpPr>
          <p:nvPr>
            <p:ph type="ftr" sz="quarter" idx="11"/>
          </p:nvPr>
        </p:nvSpPr>
        <p:spPr/>
        <p:txBody>
          <a:bodyPr/>
          <a:lstStyle/>
          <a:p>
            <a:endParaRPr lang="es-CR"/>
          </a:p>
        </p:txBody>
      </p:sp>
      <p:sp>
        <p:nvSpPr>
          <p:cNvPr id="7" name="Marcador de número de diapositiva 6">
            <a:extLst>
              <a:ext uri="{FF2B5EF4-FFF2-40B4-BE49-F238E27FC236}">
                <a16:creationId xmlns:a16="http://schemas.microsoft.com/office/drawing/2014/main" id="{066F37D5-5EA2-418D-9A62-186098958409}"/>
              </a:ext>
            </a:extLst>
          </p:cNvPr>
          <p:cNvSpPr>
            <a:spLocks noGrp="1"/>
          </p:cNvSpPr>
          <p:nvPr>
            <p:ph type="sldNum" sz="quarter" idx="12"/>
          </p:nvPr>
        </p:nvSpPr>
        <p:spPr/>
        <p:txBody>
          <a:bodyPr/>
          <a:lstStyle/>
          <a:p>
            <a:fld id="{F56C38D1-6B82-4072-AC77-100D16891373}" type="slidenum">
              <a:rPr lang="es-CR" smtClean="0"/>
              <a:pPr/>
              <a:t>‹Nº›</a:t>
            </a:fld>
            <a:endParaRPr lang="es-CR"/>
          </a:p>
        </p:txBody>
      </p:sp>
    </p:spTree>
    <p:extLst>
      <p:ext uri="{BB962C8B-B14F-4D97-AF65-F5344CB8AC3E}">
        <p14:creationId xmlns:p14="http://schemas.microsoft.com/office/powerpoint/2010/main" val="11180400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22B7086-04CF-49E7-8797-388449E3919B}"/>
              </a:ext>
            </a:extLst>
          </p:cNvPr>
          <p:cNvSpPr>
            <a:spLocks noGrp="1"/>
          </p:cNvSpPr>
          <p:nvPr>
            <p:ph type="title"/>
          </p:nvPr>
        </p:nvSpPr>
        <p:spPr/>
        <p:txBody>
          <a:bodyPr/>
          <a:lstStyle/>
          <a:p>
            <a:r>
              <a:rPr lang="es-ES"/>
              <a:t>Haga clic para modificar el estilo de título del patrón</a:t>
            </a:r>
            <a:endParaRPr lang="es-CR"/>
          </a:p>
        </p:txBody>
      </p:sp>
      <p:sp>
        <p:nvSpPr>
          <p:cNvPr id="3" name="Marcador de texto vertical 2">
            <a:extLst>
              <a:ext uri="{FF2B5EF4-FFF2-40B4-BE49-F238E27FC236}">
                <a16:creationId xmlns:a16="http://schemas.microsoft.com/office/drawing/2014/main" id="{F04B8E75-CC9A-4E7B-AA06-78C8CBE06A12}"/>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R"/>
          </a:p>
        </p:txBody>
      </p:sp>
      <p:sp>
        <p:nvSpPr>
          <p:cNvPr id="4" name="Marcador de fecha 3">
            <a:extLst>
              <a:ext uri="{FF2B5EF4-FFF2-40B4-BE49-F238E27FC236}">
                <a16:creationId xmlns:a16="http://schemas.microsoft.com/office/drawing/2014/main" id="{2CEC5B30-F1DA-464A-86DA-4B6FED7ED22B}"/>
              </a:ext>
            </a:extLst>
          </p:cNvPr>
          <p:cNvSpPr>
            <a:spLocks noGrp="1"/>
          </p:cNvSpPr>
          <p:nvPr>
            <p:ph type="dt" sz="half" idx="10"/>
          </p:nvPr>
        </p:nvSpPr>
        <p:spPr/>
        <p:txBody>
          <a:bodyPr/>
          <a:lstStyle/>
          <a:p>
            <a:fld id="{40304D31-3F04-4FE6-B814-5FB3FFD24935}" type="datetimeFigureOut">
              <a:rPr lang="es-CR" smtClean="0"/>
              <a:pPr/>
              <a:t>24/11/2023</a:t>
            </a:fld>
            <a:endParaRPr lang="es-CR"/>
          </a:p>
        </p:txBody>
      </p:sp>
      <p:sp>
        <p:nvSpPr>
          <p:cNvPr id="5" name="Marcador de pie de página 4">
            <a:extLst>
              <a:ext uri="{FF2B5EF4-FFF2-40B4-BE49-F238E27FC236}">
                <a16:creationId xmlns:a16="http://schemas.microsoft.com/office/drawing/2014/main" id="{A8816AE9-E677-4207-AD21-977AAA540664}"/>
              </a:ext>
            </a:extLst>
          </p:cNvPr>
          <p:cNvSpPr>
            <a:spLocks noGrp="1"/>
          </p:cNvSpPr>
          <p:nvPr>
            <p:ph type="ftr" sz="quarter" idx="11"/>
          </p:nvPr>
        </p:nvSpPr>
        <p:spPr/>
        <p:txBody>
          <a:bodyPr/>
          <a:lstStyle/>
          <a:p>
            <a:endParaRPr lang="es-CR"/>
          </a:p>
        </p:txBody>
      </p:sp>
      <p:sp>
        <p:nvSpPr>
          <p:cNvPr id="6" name="Marcador de número de diapositiva 5">
            <a:extLst>
              <a:ext uri="{FF2B5EF4-FFF2-40B4-BE49-F238E27FC236}">
                <a16:creationId xmlns:a16="http://schemas.microsoft.com/office/drawing/2014/main" id="{BEFB1F23-71CF-463B-88DF-C91B10459961}"/>
              </a:ext>
            </a:extLst>
          </p:cNvPr>
          <p:cNvSpPr>
            <a:spLocks noGrp="1"/>
          </p:cNvSpPr>
          <p:nvPr>
            <p:ph type="sldNum" sz="quarter" idx="12"/>
          </p:nvPr>
        </p:nvSpPr>
        <p:spPr/>
        <p:txBody>
          <a:bodyPr/>
          <a:lstStyle/>
          <a:p>
            <a:fld id="{F56C38D1-6B82-4072-AC77-100D16891373}" type="slidenum">
              <a:rPr lang="es-CR" smtClean="0"/>
              <a:pPr/>
              <a:t>‹Nº›</a:t>
            </a:fld>
            <a:endParaRPr lang="es-CR"/>
          </a:p>
        </p:txBody>
      </p:sp>
    </p:spTree>
    <p:extLst>
      <p:ext uri="{BB962C8B-B14F-4D97-AF65-F5344CB8AC3E}">
        <p14:creationId xmlns:p14="http://schemas.microsoft.com/office/powerpoint/2010/main" val="327706685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54E4C488-FC36-4407-A6F6-E183BBE4CDEA}"/>
              </a:ext>
            </a:extLst>
          </p:cNvPr>
          <p:cNvSpPr>
            <a:spLocks noGrp="1"/>
          </p:cNvSpPr>
          <p:nvPr>
            <p:ph type="title" orient="vert"/>
          </p:nvPr>
        </p:nvSpPr>
        <p:spPr>
          <a:xfrm>
            <a:off x="6543675" y="365125"/>
            <a:ext cx="1971675" cy="5811838"/>
          </a:xfrm>
        </p:spPr>
        <p:txBody>
          <a:bodyPr vert="eaVert"/>
          <a:lstStyle/>
          <a:p>
            <a:r>
              <a:rPr lang="es-ES"/>
              <a:t>Haga clic para modificar el estilo de título del patrón</a:t>
            </a:r>
            <a:endParaRPr lang="es-CR"/>
          </a:p>
        </p:txBody>
      </p:sp>
      <p:sp>
        <p:nvSpPr>
          <p:cNvPr id="3" name="Marcador de texto vertical 2">
            <a:extLst>
              <a:ext uri="{FF2B5EF4-FFF2-40B4-BE49-F238E27FC236}">
                <a16:creationId xmlns:a16="http://schemas.microsoft.com/office/drawing/2014/main" id="{2A14D954-280A-4681-8A14-29489BE45591}"/>
              </a:ext>
            </a:extLst>
          </p:cNvPr>
          <p:cNvSpPr>
            <a:spLocks noGrp="1"/>
          </p:cNvSpPr>
          <p:nvPr>
            <p:ph type="body" orient="vert" idx="1"/>
          </p:nvPr>
        </p:nvSpPr>
        <p:spPr>
          <a:xfrm>
            <a:off x="628650" y="365125"/>
            <a:ext cx="5800725"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R"/>
          </a:p>
        </p:txBody>
      </p:sp>
      <p:sp>
        <p:nvSpPr>
          <p:cNvPr id="4" name="Marcador de fecha 3">
            <a:extLst>
              <a:ext uri="{FF2B5EF4-FFF2-40B4-BE49-F238E27FC236}">
                <a16:creationId xmlns:a16="http://schemas.microsoft.com/office/drawing/2014/main" id="{4D127C20-8A48-4519-85B0-0E0671F2481C}"/>
              </a:ext>
            </a:extLst>
          </p:cNvPr>
          <p:cNvSpPr>
            <a:spLocks noGrp="1"/>
          </p:cNvSpPr>
          <p:nvPr>
            <p:ph type="dt" sz="half" idx="10"/>
          </p:nvPr>
        </p:nvSpPr>
        <p:spPr/>
        <p:txBody>
          <a:bodyPr/>
          <a:lstStyle/>
          <a:p>
            <a:fld id="{40304D31-3F04-4FE6-B814-5FB3FFD24935}" type="datetimeFigureOut">
              <a:rPr lang="es-CR" smtClean="0"/>
              <a:pPr/>
              <a:t>24/11/2023</a:t>
            </a:fld>
            <a:endParaRPr lang="es-CR"/>
          </a:p>
        </p:txBody>
      </p:sp>
      <p:sp>
        <p:nvSpPr>
          <p:cNvPr id="5" name="Marcador de pie de página 4">
            <a:extLst>
              <a:ext uri="{FF2B5EF4-FFF2-40B4-BE49-F238E27FC236}">
                <a16:creationId xmlns:a16="http://schemas.microsoft.com/office/drawing/2014/main" id="{69473A61-0016-45FE-8513-74400B1161D3}"/>
              </a:ext>
            </a:extLst>
          </p:cNvPr>
          <p:cNvSpPr>
            <a:spLocks noGrp="1"/>
          </p:cNvSpPr>
          <p:nvPr>
            <p:ph type="ftr" sz="quarter" idx="11"/>
          </p:nvPr>
        </p:nvSpPr>
        <p:spPr/>
        <p:txBody>
          <a:bodyPr/>
          <a:lstStyle/>
          <a:p>
            <a:endParaRPr lang="es-CR"/>
          </a:p>
        </p:txBody>
      </p:sp>
      <p:sp>
        <p:nvSpPr>
          <p:cNvPr id="6" name="Marcador de número de diapositiva 5">
            <a:extLst>
              <a:ext uri="{FF2B5EF4-FFF2-40B4-BE49-F238E27FC236}">
                <a16:creationId xmlns:a16="http://schemas.microsoft.com/office/drawing/2014/main" id="{6EA88BF9-E876-479E-AEE8-EEB590465B81}"/>
              </a:ext>
            </a:extLst>
          </p:cNvPr>
          <p:cNvSpPr>
            <a:spLocks noGrp="1"/>
          </p:cNvSpPr>
          <p:nvPr>
            <p:ph type="sldNum" sz="quarter" idx="12"/>
          </p:nvPr>
        </p:nvSpPr>
        <p:spPr/>
        <p:txBody>
          <a:bodyPr/>
          <a:lstStyle/>
          <a:p>
            <a:fld id="{F56C38D1-6B82-4072-AC77-100D16891373}" type="slidenum">
              <a:rPr lang="es-CR" smtClean="0"/>
              <a:pPr/>
              <a:t>‹Nº›</a:t>
            </a:fld>
            <a:endParaRPr lang="es-CR"/>
          </a:p>
        </p:txBody>
      </p:sp>
    </p:spTree>
    <p:extLst>
      <p:ext uri="{BB962C8B-B14F-4D97-AF65-F5344CB8AC3E}">
        <p14:creationId xmlns:p14="http://schemas.microsoft.com/office/powerpoint/2010/main" val="267179026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p:spPr>
        <p:txBody>
          <a:bodyPr/>
          <a:lstStyle/>
          <a:p>
            <a:r>
              <a:rPr lang="es-ES"/>
              <a:t>Haga clic para modificar el estilo de título del patrón</a:t>
            </a:r>
          </a:p>
        </p:txBody>
      </p:sp>
      <p:sp>
        <p:nvSpPr>
          <p:cNvPr id="3" name="2 Subtítulo"/>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a:t>Haga clic para modificar el estilo de subtítulo del patrón</a:t>
            </a:r>
          </a:p>
        </p:txBody>
      </p:sp>
      <p:sp>
        <p:nvSpPr>
          <p:cNvPr id="4" name="3 Marcador de fecha"/>
          <p:cNvSpPr>
            <a:spLocks noGrp="1"/>
          </p:cNvSpPr>
          <p:nvPr>
            <p:ph type="dt" sz="half" idx="10"/>
          </p:nvPr>
        </p:nvSpPr>
        <p:spPr/>
        <p:txBody>
          <a:bodyPr/>
          <a:lstStyle/>
          <a:p>
            <a:fld id="{F6A596BF-9B51-493F-8ED2-5D4013BFC92F}" type="datetimeFigureOut">
              <a:rPr lang="es-ES" smtClean="0"/>
              <a:t>24/11/2023</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C526A82E-5E62-43C4-AFA0-FA6D8474D0AA}" type="slidenum">
              <a:rPr lang="es-ES" smtClean="0"/>
              <a:t>‹Nº›</a:t>
            </a:fld>
            <a:endParaRPr lang="es-ES"/>
          </a:p>
        </p:txBody>
      </p:sp>
    </p:spTree>
    <p:extLst>
      <p:ext uri="{BB962C8B-B14F-4D97-AF65-F5344CB8AC3E}">
        <p14:creationId xmlns:p14="http://schemas.microsoft.com/office/powerpoint/2010/main" val="363294376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contenido"/>
          <p:cNvSpPr>
            <a:spLocks noGrp="1"/>
          </p:cNvSpPr>
          <p:nvPr>
            <p:ph idx="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10"/>
          </p:nvPr>
        </p:nvSpPr>
        <p:spPr/>
        <p:txBody>
          <a:bodyPr/>
          <a:lstStyle/>
          <a:p>
            <a:fld id="{F6A596BF-9B51-493F-8ED2-5D4013BFC92F}" type="datetimeFigureOut">
              <a:rPr lang="es-ES" smtClean="0"/>
              <a:t>24/11/2023</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C526A82E-5E62-43C4-AFA0-FA6D8474D0AA}" type="slidenum">
              <a:rPr lang="es-ES" smtClean="0"/>
              <a:t>‹Nº›</a:t>
            </a:fld>
            <a:endParaRPr lang="es-ES"/>
          </a:p>
        </p:txBody>
      </p:sp>
    </p:spTree>
    <p:extLst>
      <p:ext uri="{BB962C8B-B14F-4D97-AF65-F5344CB8AC3E}">
        <p14:creationId xmlns:p14="http://schemas.microsoft.com/office/powerpoint/2010/main" val="187667382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a:t>Haga clic para modificar el estilo de título del patrón</a:t>
            </a:r>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el estilo de texto del patrón</a:t>
            </a:r>
          </a:p>
        </p:txBody>
      </p:sp>
      <p:sp>
        <p:nvSpPr>
          <p:cNvPr id="4" name="3 Marcador de fecha"/>
          <p:cNvSpPr>
            <a:spLocks noGrp="1"/>
          </p:cNvSpPr>
          <p:nvPr>
            <p:ph type="dt" sz="half" idx="10"/>
          </p:nvPr>
        </p:nvSpPr>
        <p:spPr/>
        <p:txBody>
          <a:bodyPr/>
          <a:lstStyle/>
          <a:p>
            <a:fld id="{F6A596BF-9B51-493F-8ED2-5D4013BFC92F}" type="datetimeFigureOut">
              <a:rPr lang="es-ES" smtClean="0"/>
              <a:t>24/11/2023</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C526A82E-5E62-43C4-AFA0-FA6D8474D0AA}" type="slidenum">
              <a:rPr lang="es-ES" smtClean="0"/>
              <a:t>‹Nº›</a:t>
            </a:fld>
            <a:endParaRPr lang="es-ES"/>
          </a:p>
        </p:txBody>
      </p:sp>
    </p:spTree>
    <p:extLst>
      <p:ext uri="{BB962C8B-B14F-4D97-AF65-F5344CB8AC3E}">
        <p14:creationId xmlns:p14="http://schemas.microsoft.com/office/powerpoint/2010/main" val="96115157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contenido"/>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contenido"/>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4 Marcador de fecha"/>
          <p:cNvSpPr>
            <a:spLocks noGrp="1"/>
          </p:cNvSpPr>
          <p:nvPr>
            <p:ph type="dt" sz="half" idx="10"/>
          </p:nvPr>
        </p:nvSpPr>
        <p:spPr/>
        <p:txBody>
          <a:bodyPr/>
          <a:lstStyle/>
          <a:p>
            <a:fld id="{F6A596BF-9B51-493F-8ED2-5D4013BFC92F}" type="datetimeFigureOut">
              <a:rPr lang="es-ES" smtClean="0"/>
              <a:t>24/11/2023</a:t>
            </a:fld>
            <a:endParaRPr lang="es-ES"/>
          </a:p>
        </p:txBody>
      </p:sp>
      <p:sp>
        <p:nvSpPr>
          <p:cNvPr id="6" name="5 Marcador de pie de página"/>
          <p:cNvSpPr>
            <a:spLocks noGrp="1"/>
          </p:cNvSpPr>
          <p:nvPr>
            <p:ph type="ftr" sz="quarter" idx="11"/>
          </p:nvPr>
        </p:nvSpPr>
        <p:spPr/>
        <p:txBody>
          <a:bodyPr/>
          <a:lstStyle/>
          <a:p>
            <a:endParaRPr lang="es-ES"/>
          </a:p>
        </p:txBody>
      </p:sp>
      <p:sp>
        <p:nvSpPr>
          <p:cNvPr id="7" name="6 Marcador de número de diapositiva"/>
          <p:cNvSpPr>
            <a:spLocks noGrp="1"/>
          </p:cNvSpPr>
          <p:nvPr>
            <p:ph type="sldNum" sz="quarter" idx="12"/>
          </p:nvPr>
        </p:nvSpPr>
        <p:spPr/>
        <p:txBody>
          <a:bodyPr/>
          <a:lstStyle/>
          <a:p>
            <a:fld id="{C526A82E-5E62-43C4-AFA0-FA6D8474D0AA}" type="slidenum">
              <a:rPr lang="es-ES" smtClean="0"/>
              <a:t>‹Nº›</a:t>
            </a:fld>
            <a:endParaRPr lang="es-ES"/>
          </a:p>
        </p:txBody>
      </p:sp>
    </p:spTree>
    <p:extLst>
      <p:ext uri="{BB962C8B-B14F-4D97-AF65-F5344CB8AC3E}">
        <p14:creationId xmlns:p14="http://schemas.microsoft.com/office/powerpoint/2010/main" val="255329026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a:t>Haga clic para modificar el estilo de título del patrón</a:t>
            </a:r>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6 Marcador de fecha"/>
          <p:cNvSpPr>
            <a:spLocks noGrp="1"/>
          </p:cNvSpPr>
          <p:nvPr>
            <p:ph type="dt" sz="half" idx="10"/>
          </p:nvPr>
        </p:nvSpPr>
        <p:spPr/>
        <p:txBody>
          <a:bodyPr/>
          <a:lstStyle/>
          <a:p>
            <a:fld id="{F6A596BF-9B51-493F-8ED2-5D4013BFC92F}" type="datetimeFigureOut">
              <a:rPr lang="es-ES" smtClean="0"/>
              <a:t>24/11/2023</a:t>
            </a:fld>
            <a:endParaRPr lang="es-ES"/>
          </a:p>
        </p:txBody>
      </p:sp>
      <p:sp>
        <p:nvSpPr>
          <p:cNvPr id="8" name="7 Marcador de pie de página"/>
          <p:cNvSpPr>
            <a:spLocks noGrp="1"/>
          </p:cNvSpPr>
          <p:nvPr>
            <p:ph type="ftr" sz="quarter" idx="11"/>
          </p:nvPr>
        </p:nvSpPr>
        <p:spPr/>
        <p:txBody>
          <a:bodyPr/>
          <a:lstStyle/>
          <a:p>
            <a:endParaRPr lang="es-ES"/>
          </a:p>
        </p:txBody>
      </p:sp>
      <p:sp>
        <p:nvSpPr>
          <p:cNvPr id="9" name="8 Marcador de número de diapositiva"/>
          <p:cNvSpPr>
            <a:spLocks noGrp="1"/>
          </p:cNvSpPr>
          <p:nvPr>
            <p:ph type="sldNum" sz="quarter" idx="12"/>
          </p:nvPr>
        </p:nvSpPr>
        <p:spPr/>
        <p:txBody>
          <a:bodyPr/>
          <a:lstStyle/>
          <a:p>
            <a:fld id="{C526A82E-5E62-43C4-AFA0-FA6D8474D0AA}" type="slidenum">
              <a:rPr lang="es-ES" smtClean="0"/>
              <a:t>‹Nº›</a:t>
            </a:fld>
            <a:endParaRPr lang="es-ES"/>
          </a:p>
        </p:txBody>
      </p:sp>
    </p:spTree>
    <p:extLst>
      <p:ext uri="{BB962C8B-B14F-4D97-AF65-F5344CB8AC3E}">
        <p14:creationId xmlns:p14="http://schemas.microsoft.com/office/powerpoint/2010/main" val="312006523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fecha"/>
          <p:cNvSpPr>
            <a:spLocks noGrp="1"/>
          </p:cNvSpPr>
          <p:nvPr>
            <p:ph type="dt" sz="half" idx="10"/>
          </p:nvPr>
        </p:nvSpPr>
        <p:spPr/>
        <p:txBody>
          <a:bodyPr/>
          <a:lstStyle/>
          <a:p>
            <a:fld id="{F6A596BF-9B51-493F-8ED2-5D4013BFC92F}" type="datetimeFigureOut">
              <a:rPr lang="es-ES" smtClean="0"/>
              <a:t>24/11/2023</a:t>
            </a:fld>
            <a:endParaRPr lang="es-ES"/>
          </a:p>
        </p:txBody>
      </p:sp>
      <p:sp>
        <p:nvSpPr>
          <p:cNvPr id="4" name="3 Marcador de pie de página"/>
          <p:cNvSpPr>
            <a:spLocks noGrp="1"/>
          </p:cNvSpPr>
          <p:nvPr>
            <p:ph type="ftr" sz="quarter" idx="11"/>
          </p:nvPr>
        </p:nvSpPr>
        <p:spPr/>
        <p:txBody>
          <a:bodyPr/>
          <a:lstStyle/>
          <a:p>
            <a:endParaRPr lang="es-ES"/>
          </a:p>
        </p:txBody>
      </p:sp>
      <p:sp>
        <p:nvSpPr>
          <p:cNvPr id="5" name="4 Marcador de número de diapositiva"/>
          <p:cNvSpPr>
            <a:spLocks noGrp="1"/>
          </p:cNvSpPr>
          <p:nvPr>
            <p:ph type="sldNum" sz="quarter" idx="12"/>
          </p:nvPr>
        </p:nvSpPr>
        <p:spPr/>
        <p:txBody>
          <a:bodyPr/>
          <a:lstStyle/>
          <a:p>
            <a:fld id="{C526A82E-5E62-43C4-AFA0-FA6D8474D0AA}" type="slidenum">
              <a:rPr lang="es-ES" smtClean="0"/>
              <a:t>‹Nº›</a:t>
            </a:fld>
            <a:endParaRPr lang="es-ES"/>
          </a:p>
        </p:txBody>
      </p:sp>
    </p:spTree>
    <p:extLst>
      <p:ext uri="{BB962C8B-B14F-4D97-AF65-F5344CB8AC3E}">
        <p14:creationId xmlns:p14="http://schemas.microsoft.com/office/powerpoint/2010/main" val="36020995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fld id="{F6A596BF-9B51-493F-8ED2-5D4013BFC92F}" type="datetimeFigureOut">
              <a:rPr lang="es-ES" smtClean="0"/>
              <a:t>24/11/2023</a:t>
            </a:fld>
            <a:endParaRPr lang="es-ES"/>
          </a:p>
        </p:txBody>
      </p:sp>
      <p:sp>
        <p:nvSpPr>
          <p:cNvPr id="3" name="2 Marcador de pie de página"/>
          <p:cNvSpPr>
            <a:spLocks noGrp="1"/>
          </p:cNvSpPr>
          <p:nvPr>
            <p:ph type="ftr" sz="quarter" idx="11"/>
          </p:nvPr>
        </p:nvSpPr>
        <p:spPr/>
        <p:txBody>
          <a:bodyPr/>
          <a:lstStyle/>
          <a:p>
            <a:endParaRPr lang="es-ES"/>
          </a:p>
        </p:txBody>
      </p:sp>
      <p:sp>
        <p:nvSpPr>
          <p:cNvPr id="4" name="3 Marcador de número de diapositiva"/>
          <p:cNvSpPr>
            <a:spLocks noGrp="1"/>
          </p:cNvSpPr>
          <p:nvPr>
            <p:ph type="sldNum" sz="quarter" idx="12"/>
          </p:nvPr>
        </p:nvSpPr>
        <p:spPr/>
        <p:txBody>
          <a:bodyPr/>
          <a:lstStyle/>
          <a:p>
            <a:fld id="{C526A82E-5E62-43C4-AFA0-FA6D8474D0AA}" type="slidenum">
              <a:rPr lang="es-ES" smtClean="0"/>
              <a:t>‹Nº›</a:t>
            </a:fld>
            <a:endParaRPr lang="es-ES"/>
          </a:p>
        </p:txBody>
      </p:sp>
    </p:spTree>
    <p:extLst>
      <p:ext uri="{BB962C8B-B14F-4D97-AF65-F5344CB8AC3E}">
        <p14:creationId xmlns:p14="http://schemas.microsoft.com/office/powerpoint/2010/main" val="33100354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a:t>Haga clic para modificar el estilo de título del patrón</a:t>
            </a:r>
            <a:endParaRPr lang="es-CR"/>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el estilo de texto del patrón</a:t>
            </a:r>
          </a:p>
        </p:txBody>
      </p:sp>
      <p:sp>
        <p:nvSpPr>
          <p:cNvPr id="4" name="3 Marcador de fecha"/>
          <p:cNvSpPr>
            <a:spLocks noGrp="1"/>
          </p:cNvSpPr>
          <p:nvPr>
            <p:ph type="dt" sz="half" idx="10"/>
          </p:nvPr>
        </p:nvSpPr>
        <p:spPr/>
        <p:txBody>
          <a:bodyPr/>
          <a:lstStyle/>
          <a:p>
            <a:fld id="{40304D31-3F04-4FE6-B814-5FB3FFD24935}" type="datetimeFigureOut">
              <a:rPr lang="es-CR" smtClean="0"/>
              <a:pPr/>
              <a:t>24/11/2023</a:t>
            </a:fld>
            <a:endParaRPr lang="es-CR"/>
          </a:p>
        </p:txBody>
      </p:sp>
      <p:sp>
        <p:nvSpPr>
          <p:cNvPr id="5" name="4 Marcador de pie de página"/>
          <p:cNvSpPr>
            <a:spLocks noGrp="1"/>
          </p:cNvSpPr>
          <p:nvPr>
            <p:ph type="ftr" sz="quarter" idx="11"/>
          </p:nvPr>
        </p:nvSpPr>
        <p:spPr/>
        <p:txBody>
          <a:bodyPr/>
          <a:lstStyle/>
          <a:p>
            <a:endParaRPr lang="es-CR"/>
          </a:p>
        </p:txBody>
      </p:sp>
      <p:sp>
        <p:nvSpPr>
          <p:cNvPr id="6" name="5 Marcador de número de diapositiva"/>
          <p:cNvSpPr>
            <a:spLocks noGrp="1"/>
          </p:cNvSpPr>
          <p:nvPr>
            <p:ph type="sldNum" sz="quarter" idx="12"/>
          </p:nvPr>
        </p:nvSpPr>
        <p:spPr/>
        <p:txBody>
          <a:bodyPr/>
          <a:lstStyle/>
          <a:p>
            <a:fld id="{F56C38D1-6B82-4072-AC77-100D16891373}" type="slidenum">
              <a:rPr lang="es-CR" smtClean="0"/>
              <a:pPr/>
              <a:t>‹Nº›</a:t>
            </a:fld>
            <a:endParaRPr lang="es-CR"/>
          </a:p>
        </p:txBody>
      </p:sp>
    </p:spTree>
    <p:extLst>
      <p:ext uri="{BB962C8B-B14F-4D97-AF65-F5344CB8AC3E}">
        <p14:creationId xmlns:p14="http://schemas.microsoft.com/office/powerpoint/2010/main" val="26067759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a:t>Haga clic para modificar el estilo de título del patrón</a:t>
            </a:r>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4 Marcador de fecha"/>
          <p:cNvSpPr>
            <a:spLocks noGrp="1"/>
          </p:cNvSpPr>
          <p:nvPr>
            <p:ph type="dt" sz="half" idx="10"/>
          </p:nvPr>
        </p:nvSpPr>
        <p:spPr/>
        <p:txBody>
          <a:bodyPr/>
          <a:lstStyle/>
          <a:p>
            <a:fld id="{F6A596BF-9B51-493F-8ED2-5D4013BFC92F}" type="datetimeFigureOut">
              <a:rPr lang="es-ES" smtClean="0"/>
              <a:t>24/11/2023</a:t>
            </a:fld>
            <a:endParaRPr lang="es-ES"/>
          </a:p>
        </p:txBody>
      </p:sp>
      <p:sp>
        <p:nvSpPr>
          <p:cNvPr id="6" name="5 Marcador de pie de página"/>
          <p:cNvSpPr>
            <a:spLocks noGrp="1"/>
          </p:cNvSpPr>
          <p:nvPr>
            <p:ph type="ftr" sz="quarter" idx="11"/>
          </p:nvPr>
        </p:nvSpPr>
        <p:spPr/>
        <p:txBody>
          <a:bodyPr/>
          <a:lstStyle/>
          <a:p>
            <a:endParaRPr lang="es-ES"/>
          </a:p>
        </p:txBody>
      </p:sp>
      <p:sp>
        <p:nvSpPr>
          <p:cNvPr id="7" name="6 Marcador de número de diapositiva"/>
          <p:cNvSpPr>
            <a:spLocks noGrp="1"/>
          </p:cNvSpPr>
          <p:nvPr>
            <p:ph type="sldNum" sz="quarter" idx="12"/>
          </p:nvPr>
        </p:nvSpPr>
        <p:spPr/>
        <p:txBody>
          <a:bodyPr/>
          <a:lstStyle/>
          <a:p>
            <a:fld id="{C526A82E-5E62-43C4-AFA0-FA6D8474D0AA}" type="slidenum">
              <a:rPr lang="es-ES" smtClean="0"/>
              <a:t>‹Nº›</a:t>
            </a:fld>
            <a:endParaRPr lang="es-ES"/>
          </a:p>
        </p:txBody>
      </p:sp>
    </p:spTree>
    <p:extLst>
      <p:ext uri="{BB962C8B-B14F-4D97-AF65-F5344CB8AC3E}">
        <p14:creationId xmlns:p14="http://schemas.microsoft.com/office/powerpoint/2010/main" val="109147723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a:t>Haga clic para modificar el estilo de título del patrón</a:t>
            </a:r>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4 Marcador de fecha"/>
          <p:cNvSpPr>
            <a:spLocks noGrp="1"/>
          </p:cNvSpPr>
          <p:nvPr>
            <p:ph type="dt" sz="half" idx="10"/>
          </p:nvPr>
        </p:nvSpPr>
        <p:spPr/>
        <p:txBody>
          <a:bodyPr/>
          <a:lstStyle/>
          <a:p>
            <a:fld id="{F6A596BF-9B51-493F-8ED2-5D4013BFC92F}" type="datetimeFigureOut">
              <a:rPr lang="es-ES" smtClean="0"/>
              <a:t>24/11/2023</a:t>
            </a:fld>
            <a:endParaRPr lang="es-ES"/>
          </a:p>
        </p:txBody>
      </p:sp>
      <p:sp>
        <p:nvSpPr>
          <p:cNvPr id="6" name="5 Marcador de pie de página"/>
          <p:cNvSpPr>
            <a:spLocks noGrp="1"/>
          </p:cNvSpPr>
          <p:nvPr>
            <p:ph type="ftr" sz="quarter" idx="11"/>
          </p:nvPr>
        </p:nvSpPr>
        <p:spPr/>
        <p:txBody>
          <a:bodyPr/>
          <a:lstStyle/>
          <a:p>
            <a:endParaRPr lang="es-ES"/>
          </a:p>
        </p:txBody>
      </p:sp>
      <p:sp>
        <p:nvSpPr>
          <p:cNvPr id="7" name="6 Marcador de número de diapositiva"/>
          <p:cNvSpPr>
            <a:spLocks noGrp="1"/>
          </p:cNvSpPr>
          <p:nvPr>
            <p:ph type="sldNum" sz="quarter" idx="12"/>
          </p:nvPr>
        </p:nvSpPr>
        <p:spPr/>
        <p:txBody>
          <a:bodyPr/>
          <a:lstStyle/>
          <a:p>
            <a:fld id="{C526A82E-5E62-43C4-AFA0-FA6D8474D0AA}" type="slidenum">
              <a:rPr lang="es-ES" smtClean="0"/>
              <a:t>‹Nº›</a:t>
            </a:fld>
            <a:endParaRPr lang="es-ES"/>
          </a:p>
        </p:txBody>
      </p:sp>
    </p:spTree>
    <p:extLst>
      <p:ext uri="{BB962C8B-B14F-4D97-AF65-F5344CB8AC3E}">
        <p14:creationId xmlns:p14="http://schemas.microsoft.com/office/powerpoint/2010/main" val="41370393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texto vertical"/>
          <p:cNvSpPr>
            <a:spLocks noGrp="1"/>
          </p:cNvSpPr>
          <p:nvPr>
            <p:ph type="body" orient="vert" idx="1"/>
          </p:nvPr>
        </p:nvSpPr>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10"/>
          </p:nvPr>
        </p:nvSpPr>
        <p:spPr/>
        <p:txBody>
          <a:bodyPr/>
          <a:lstStyle/>
          <a:p>
            <a:fld id="{F6A596BF-9B51-493F-8ED2-5D4013BFC92F}" type="datetimeFigureOut">
              <a:rPr lang="es-ES" smtClean="0"/>
              <a:t>24/11/2023</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C526A82E-5E62-43C4-AFA0-FA6D8474D0AA}" type="slidenum">
              <a:rPr lang="es-ES" smtClean="0"/>
              <a:t>‹Nº›</a:t>
            </a:fld>
            <a:endParaRPr lang="es-ES"/>
          </a:p>
        </p:txBody>
      </p:sp>
    </p:spTree>
    <p:extLst>
      <p:ext uri="{BB962C8B-B14F-4D97-AF65-F5344CB8AC3E}">
        <p14:creationId xmlns:p14="http://schemas.microsoft.com/office/powerpoint/2010/main" val="129025886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p:spPr>
        <p:txBody>
          <a:bodyPr vert="eaVert"/>
          <a:lstStyle/>
          <a:p>
            <a:r>
              <a:rPr lang="es-ES"/>
              <a:t>Haga clic para modificar el estilo de título del patrón</a:t>
            </a:r>
          </a:p>
        </p:txBody>
      </p:sp>
      <p:sp>
        <p:nvSpPr>
          <p:cNvPr id="3" name="2 Marcador de texto vertical"/>
          <p:cNvSpPr>
            <a:spLocks noGrp="1"/>
          </p:cNvSpPr>
          <p:nvPr>
            <p:ph type="body" orient="vert" idx="1"/>
          </p:nvPr>
        </p:nvSpPr>
        <p:spPr>
          <a:xfrm>
            <a:off x="457200" y="274638"/>
            <a:ext cx="6019800" cy="5851525"/>
          </a:xfr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10"/>
          </p:nvPr>
        </p:nvSpPr>
        <p:spPr/>
        <p:txBody>
          <a:bodyPr/>
          <a:lstStyle/>
          <a:p>
            <a:fld id="{F6A596BF-9B51-493F-8ED2-5D4013BFC92F}" type="datetimeFigureOut">
              <a:rPr lang="es-ES" smtClean="0"/>
              <a:t>24/11/2023</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C526A82E-5E62-43C4-AFA0-FA6D8474D0AA}" type="slidenum">
              <a:rPr lang="es-ES" smtClean="0"/>
              <a:t>‹Nº›</a:t>
            </a:fld>
            <a:endParaRPr lang="es-ES"/>
          </a:p>
        </p:txBody>
      </p:sp>
    </p:spTree>
    <p:extLst>
      <p:ext uri="{BB962C8B-B14F-4D97-AF65-F5344CB8AC3E}">
        <p14:creationId xmlns:p14="http://schemas.microsoft.com/office/powerpoint/2010/main" val="26291324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s-CR"/>
          </a:p>
        </p:txBody>
      </p:sp>
      <p:sp>
        <p:nvSpPr>
          <p:cNvPr id="3" name="2 Marcador de contenido"/>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R"/>
          </a:p>
        </p:txBody>
      </p:sp>
      <p:sp>
        <p:nvSpPr>
          <p:cNvPr id="4" name="3 Marcador de contenido"/>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R"/>
          </a:p>
        </p:txBody>
      </p:sp>
      <p:sp>
        <p:nvSpPr>
          <p:cNvPr id="5" name="4 Marcador de fecha"/>
          <p:cNvSpPr>
            <a:spLocks noGrp="1"/>
          </p:cNvSpPr>
          <p:nvPr>
            <p:ph type="dt" sz="half" idx="10"/>
          </p:nvPr>
        </p:nvSpPr>
        <p:spPr/>
        <p:txBody>
          <a:bodyPr/>
          <a:lstStyle/>
          <a:p>
            <a:fld id="{40304D31-3F04-4FE6-B814-5FB3FFD24935}" type="datetimeFigureOut">
              <a:rPr lang="es-CR" smtClean="0"/>
              <a:pPr/>
              <a:t>24/11/2023</a:t>
            </a:fld>
            <a:endParaRPr lang="es-CR"/>
          </a:p>
        </p:txBody>
      </p:sp>
      <p:sp>
        <p:nvSpPr>
          <p:cNvPr id="6" name="5 Marcador de pie de página"/>
          <p:cNvSpPr>
            <a:spLocks noGrp="1"/>
          </p:cNvSpPr>
          <p:nvPr>
            <p:ph type="ftr" sz="quarter" idx="11"/>
          </p:nvPr>
        </p:nvSpPr>
        <p:spPr/>
        <p:txBody>
          <a:bodyPr/>
          <a:lstStyle/>
          <a:p>
            <a:endParaRPr lang="es-CR"/>
          </a:p>
        </p:txBody>
      </p:sp>
      <p:sp>
        <p:nvSpPr>
          <p:cNvPr id="7" name="6 Marcador de número de diapositiva"/>
          <p:cNvSpPr>
            <a:spLocks noGrp="1"/>
          </p:cNvSpPr>
          <p:nvPr>
            <p:ph type="sldNum" sz="quarter" idx="12"/>
          </p:nvPr>
        </p:nvSpPr>
        <p:spPr/>
        <p:txBody>
          <a:bodyPr/>
          <a:lstStyle/>
          <a:p>
            <a:fld id="{F56C38D1-6B82-4072-AC77-100D16891373}" type="slidenum">
              <a:rPr lang="es-CR" smtClean="0"/>
              <a:pPr/>
              <a:t>‹Nº›</a:t>
            </a:fld>
            <a:endParaRPr lang="es-CR"/>
          </a:p>
        </p:txBody>
      </p:sp>
    </p:spTree>
    <p:extLst>
      <p:ext uri="{BB962C8B-B14F-4D97-AF65-F5344CB8AC3E}">
        <p14:creationId xmlns:p14="http://schemas.microsoft.com/office/powerpoint/2010/main" val="37201612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a:t>Haga clic para modificar el estilo de título del patrón</a:t>
            </a:r>
            <a:endParaRPr lang="es-CR"/>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R"/>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R"/>
          </a:p>
        </p:txBody>
      </p:sp>
      <p:sp>
        <p:nvSpPr>
          <p:cNvPr id="7" name="6 Marcador de fecha"/>
          <p:cNvSpPr>
            <a:spLocks noGrp="1"/>
          </p:cNvSpPr>
          <p:nvPr>
            <p:ph type="dt" sz="half" idx="10"/>
          </p:nvPr>
        </p:nvSpPr>
        <p:spPr/>
        <p:txBody>
          <a:bodyPr/>
          <a:lstStyle/>
          <a:p>
            <a:fld id="{40304D31-3F04-4FE6-B814-5FB3FFD24935}" type="datetimeFigureOut">
              <a:rPr lang="es-CR" smtClean="0"/>
              <a:pPr/>
              <a:t>24/11/2023</a:t>
            </a:fld>
            <a:endParaRPr lang="es-CR"/>
          </a:p>
        </p:txBody>
      </p:sp>
      <p:sp>
        <p:nvSpPr>
          <p:cNvPr id="8" name="7 Marcador de pie de página"/>
          <p:cNvSpPr>
            <a:spLocks noGrp="1"/>
          </p:cNvSpPr>
          <p:nvPr>
            <p:ph type="ftr" sz="quarter" idx="11"/>
          </p:nvPr>
        </p:nvSpPr>
        <p:spPr/>
        <p:txBody>
          <a:bodyPr/>
          <a:lstStyle/>
          <a:p>
            <a:endParaRPr lang="es-CR"/>
          </a:p>
        </p:txBody>
      </p:sp>
      <p:sp>
        <p:nvSpPr>
          <p:cNvPr id="9" name="8 Marcador de número de diapositiva"/>
          <p:cNvSpPr>
            <a:spLocks noGrp="1"/>
          </p:cNvSpPr>
          <p:nvPr>
            <p:ph type="sldNum" sz="quarter" idx="12"/>
          </p:nvPr>
        </p:nvSpPr>
        <p:spPr/>
        <p:txBody>
          <a:bodyPr/>
          <a:lstStyle/>
          <a:p>
            <a:fld id="{F56C38D1-6B82-4072-AC77-100D16891373}" type="slidenum">
              <a:rPr lang="es-CR" smtClean="0"/>
              <a:pPr/>
              <a:t>‹Nº›</a:t>
            </a:fld>
            <a:endParaRPr lang="es-CR"/>
          </a:p>
        </p:txBody>
      </p:sp>
    </p:spTree>
    <p:extLst>
      <p:ext uri="{BB962C8B-B14F-4D97-AF65-F5344CB8AC3E}">
        <p14:creationId xmlns:p14="http://schemas.microsoft.com/office/powerpoint/2010/main" val="21317277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endParaRPr lang="es-CR"/>
          </a:p>
        </p:txBody>
      </p:sp>
      <p:sp>
        <p:nvSpPr>
          <p:cNvPr id="3" name="2 Marcador de fecha"/>
          <p:cNvSpPr>
            <a:spLocks noGrp="1"/>
          </p:cNvSpPr>
          <p:nvPr>
            <p:ph type="dt" sz="half" idx="10"/>
          </p:nvPr>
        </p:nvSpPr>
        <p:spPr/>
        <p:txBody>
          <a:bodyPr/>
          <a:lstStyle/>
          <a:p>
            <a:fld id="{40304D31-3F04-4FE6-B814-5FB3FFD24935}" type="datetimeFigureOut">
              <a:rPr lang="es-CR" smtClean="0"/>
              <a:pPr/>
              <a:t>24/11/2023</a:t>
            </a:fld>
            <a:endParaRPr lang="es-CR"/>
          </a:p>
        </p:txBody>
      </p:sp>
      <p:sp>
        <p:nvSpPr>
          <p:cNvPr id="4" name="3 Marcador de pie de página"/>
          <p:cNvSpPr>
            <a:spLocks noGrp="1"/>
          </p:cNvSpPr>
          <p:nvPr>
            <p:ph type="ftr" sz="quarter" idx="11"/>
          </p:nvPr>
        </p:nvSpPr>
        <p:spPr/>
        <p:txBody>
          <a:bodyPr/>
          <a:lstStyle/>
          <a:p>
            <a:endParaRPr lang="es-CR"/>
          </a:p>
        </p:txBody>
      </p:sp>
      <p:sp>
        <p:nvSpPr>
          <p:cNvPr id="5" name="4 Marcador de número de diapositiva"/>
          <p:cNvSpPr>
            <a:spLocks noGrp="1"/>
          </p:cNvSpPr>
          <p:nvPr>
            <p:ph type="sldNum" sz="quarter" idx="12"/>
          </p:nvPr>
        </p:nvSpPr>
        <p:spPr/>
        <p:txBody>
          <a:bodyPr/>
          <a:lstStyle/>
          <a:p>
            <a:fld id="{F56C38D1-6B82-4072-AC77-100D16891373}" type="slidenum">
              <a:rPr lang="es-CR" smtClean="0"/>
              <a:pPr/>
              <a:t>‹Nº›</a:t>
            </a:fld>
            <a:endParaRPr lang="es-CR"/>
          </a:p>
        </p:txBody>
      </p:sp>
    </p:spTree>
    <p:extLst>
      <p:ext uri="{BB962C8B-B14F-4D97-AF65-F5344CB8AC3E}">
        <p14:creationId xmlns:p14="http://schemas.microsoft.com/office/powerpoint/2010/main" val="34462216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fld id="{40304D31-3F04-4FE6-B814-5FB3FFD24935}" type="datetimeFigureOut">
              <a:rPr lang="es-CR" smtClean="0"/>
              <a:pPr/>
              <a:t>24/11/2023</a:t>
            </a:fld>
            <a:endParaRPr lang="es-CR"/>
          </a:p>
        </p:txBody>
      </p:sp>
      <p:sp>
        <p:nvSpPr>
          <p:cNvPr id="3" name="2 Marcador de pie de página"/>
          <p:cNvSpPr>
            <a:spLocks noGrp="1"/>
          </p:cNvSpPr>
          <p:nvPr>
            <p:ph type="ftr" sz="quarter" idx="11"/>
          </p:nvPr>
        </p:nvSpPr>
        <p:spPr/>
        <p:txBody>
          <a:bodyPr/>
          <a:lstStyle/>
          <a:p>
            <a:endParaRPr lang="es-CR"/>
          </a:p>
        </p:txBody>
      </p:sp>
      <p:sp>
        <p:nvSpPr>
          <p:cNvPr id="4" name="3 Marcador de número de diapositiva"/>
          <p:cNvSpPr>
            <a:spLocks noGrp="1"/>
          </p:cNvSpPr>
          <p:nvPr>
            <p:ph type="sldNum" sz="quarter" idx="12"/>
          </p:nvPr>
        </p:nvSpPr>
        <p:spPr/>
        <p:txBody>
          <a:bodyPr/>
          <a:lstStyle/>
          <a:p>
            <a:fld id="{F56C38D1-6B82-4072-AC77-100D16891373}" type="slidenum">
              <a:rPr lang="es-CR" smtClean="0"/>
              <a:pPr/>
              <a:t>‹Nº›</a:t>
            </a:fld>
            <a:endParaRPr lang="es-CR"/>
          </a:p>
        </p:txBody>
      </p:sp>
    </p:spTree>
    <p:extLst>
      <p:ext uri="{BB962C8B-B14F-4D97-AF65-F5344CB8AC3E}">
        <p14:creationId xmlns:p14="http://schemas.microsoft.com/office/powerpoint/2010/main" val="36434814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a:t>Haga clic para modificar el estilo de título del patrón</a:t>
            </a:r>
            <a:endParaRPr lang="es-CR"/>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R"/>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4 Marcador de fecha"/>
          <p:cNvSpPr>
            <a:spLocks noGrp="1"/>
          </p:cNvSpPr>
          <p:nvPr>
            <p:ph type="dt" sz="half" idx="10"/>
          </p:nvPr>
        </p:nvSpPr>
        <p:spPr/>
        <p:txBody>
          <a:bodyPr/>
          <a:lstStyle/>
          <a:p>
            <a:fld id="{40304D31-3F04-4FE6-B814-5FB3FFD24935}" type="datetimeFigureOut">
              <a:rPr lang="es-CR" smtClean="0"/>
              <a:pPr/>
              <a:t>24/11/2023</a:t>
            </a:fld>
            <a:endParaRPr lang="es-CR"/>
          </a:p>
        </p:txBody>
      </p:sp>
      <p:sp>
        <p:nvSpPr>
          <p:cNvPr id="6" name="5 Marcador de pie de página"/>
          <p:cNvSpPr>
            <a:spLocks noGrp="1"/>
          </p:cNvSpPr>
          <p:nvPr>
            <p:ph type="ftr" sz="quarter" idx="11"/>
          </p:nvPr>
        </p:nvSpPr>
        <p:spPr/>
        <p:txBody>
          <a:bodyPr/>
          <a:lstStyle/>
          <a:p>
            <a:endParaRPr lang="es-CR"/>
          </a:p>
        </p:txBody>
      </p:sp>
      <p:sp>
        <p:nvSpPr>
          <p:cNvPr id="7" name="6 Marcador de número de diapositiva"/>
          <p:cNvSpPr>
            <a:spLocks noGrp="1"/>
          </p:cNvSpPr>
          <p:nvPr>
            <p:ph type="sldNum" sz="quarter" idx="12"/>
          </p:nvPr>
        </p:nvSpPr>
        <p:spPr/>
        <p:txBody>
          <a:bodyPr/>
          <a:lstStyle/>
          <a:p>
            <a:fld id="{F56C38D1-6B82-4072-AC77-100D16891373}" type="slidenum">
              <a:rPr lang="es-CR" smtClean="0"/>
              <a:pPr/>
              <a:t>‹Nº›</a:t>
            </a:fld>
            <a:endParaRPr lang="es-CR"/>
          </a:p>
        </p:txBody>
      </p:sp>
    </p:spTree>
    <p:extLst>
      <p:ext uri="{BB962C8B-B14F-4D97-AF65-F5344CB8AC3E}">
        <p14:creationId xmlns:p14="http://schemas.microsoft.com/office/powerpoint/2010/main" val="36137089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a:t>Haga clic para modificar el estilo de título del patrón</a:t>
            </a:r>
            <a:endParaRPr lang="es-CR"/>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CR"/>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4 Marcador de fecha"/>
          <p:cNvSpPr>
            <a:spLocks noGrp="1"/>
          </p:cNvSpPr>
          <p:nvPr>
            <p:ph type="dt" sz="half" idx="10"/>
          </p:nvPr>
        </p:nvSpPr>
        <p:spPr/>
        <p:txBody>
          <a:bodyPr/>
          <a:lstStyle/>
          <a:p>
            <a:fld id="{40304D31-3F04-4FE6-B814-5FB3FFD24935}" type="datetimeFigureOut">
              <a:rPr lang="es-CR" smtClean="0"/>
              <a:pPr/>
              <a:t>24/11/2023</a:t>
            </a:fld>
            <a:endParaRPr lang="es-CR"/>
          </a:p>
        </p:txBody>
      </p:sp>
      <p:sp>
        <p:nvSpPr>
          <p:cNvPr id="6" name="5 Marcador de pie de página"/>
          <p:cNvSpPr>
            <a:spLocks noGrp="1"/>
          </p:cNvSpPr>
          <p:nvPr>
            <p:ph type="ftr" sz="quarter" idx="11"/>
          </p:nvPr>
        </p:nvSpPr>
        <p:spPr/>
        <p:txBody>
          <a:bodyPr/>
          <a:lstStyle/>
          <a:p>
            <a:endParaRPr lang="es-CR"/>
          </a:p>
        </p:txBody>
      </p:sp>
      <p:sp>
        <p:nvSpPr>
          <p:cNvPr id="7" name="6 Marcador de número de diapositiva"/>
          <p:cNvSpPr>
            <a:spLocks noGrp="1"/>
          </p:cNvSpPr>
          <p:nvPr>
            <p:ph type="sldNum" sz="quarter" idx="12"/>
          </p:nvPr>
        </p:nvSpPr>
        <p:spPr/>
        <p:txBody>
          <a:bodyPr/>
          <a:lstStyle/>
          <a:p>
            <a:fld id="{F56C38D1-6B82-4072-AC77-100D16891373}" type="slidenum">
              <a:rPr lang="es-CR" smtClean="0"/>
              <a:pPr/>
              <a:t>‹Nº›</a:t>
            </a:fld>
            <a:endParaRPr lang="es-CR"/>
          </a:p>
        </p:txBody>
      </p:sp>
    </p:spTree>
    <p:extLst>
      <p:ext uri="{BB962C8B-B14F-4D97-AF65-F5344CB8AC3E}">
        <p14:creationId xmlns:p14="http://schemas.microsoft.com/office/powerpoint/2010/main" val="3332189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34000">
              <a:schemeClr val="bg1"/>
            </a:gs>
            <a:gs pos="69000">
              <a:schemeClr val="bg1">
                <a:lumMod val="85000"/>
                <a:alpha val="39000"/>
              </a:schemeClr>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2" name="1 Marcador de título"/>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s-ES"/>
              <a:t>Haga clic para modificar el estilo de título del patrón</a:t>
            </a:r>
            <a:endParaRPr lang="es-CR"/>
          </a:p>
        </p:txBody>
      </p:sp>
      <p:sp>
        <p:nvSpPr>
          <p:cNvPr id="3" name="2 Marcador de texto"/>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R"/>
          </a:p>
        </p:txBody>
      </p:sp>
      <p:sp>
        <p:nvSpPr>
          <p:cNvPr id="4" name="3 Marcador de fecha"/>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0304D31-3F04-4FE6-B814-5FB3FFD24935}" type="datetimeFigureOut">
              <a:rPr lang="es-CR" smtClean="0"/>
              <a:pPr/>
              <a:t>24/11/2023</a:t>
            </a:fld>
            <a:endParaRPr lang="es-CR"/>
          </a:p>
        </p:txBody>
      </p:sp>
      <p:sp>
        <p:nvSpPr>
          <p:cNvPr id="5" name="4 Marcador de pie de página"/>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CR"/>
          </a:p>
        </p:txBody>
      </p:sp>
      <p:sp>
        <p:nvSpPr>
          <p:cNvPr id="6" name="5 Marcador de número de diapositiva"/>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56C38D1-6B82-4072-AC77-100D16891373}" type="slidenum">
              <a:rPr lang="es-CR" smtClean="0"/>
              <a:pPr/>
              <a:t>‹Nº›</a:t>
            </a:fld>
            <a:endParaRPr lang="es-CR"/>
          </a:p>
        </p:txBody>
      </p:sp>
    </p:spTree>
    <p:extLst>
      <p:ext uri="{BB962C8B-B14F-4D97-AF65-F5344CB8AC3E}">
        <p14:creationId xmlns:p14="http://schemas.microsoft.com/office/powerpoint/2010/main" val="230423170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s-C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8EED915C-DBD4-401D-93DC-AF3E14AB7D32}"/>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s-ES"/>
              <a:t>Haga clic para modificar el estilo de título del patrón</a:t>
            </a:r>
            <a:endParaRPr lang="es-CR"/>
          </a:p>
        </p:txBody>
      </p:sp>
      <p:sp>
        <p:nvSpPr>
          <p:cNvPr id="3" name="Marcador de texto 2">
            <a:extLst>
              <a:ext uri="{FF2B5EF4-FFF2-40B4-BE49-F238E27FC236}">
                <a16:creationId xmlns:a16="http://schemas.microsoft.com/office/drawing/2014/main" id="{251BC3B2-58C2-4694-9CD7-1DF533B44CF1}"/>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R"/>
          </a:p>
        </p:txBody>
      </p:sp>
      <p:sp>
        <p:nvSpPr>
          <p:cNvPr id="4" name="Marcador de fecha 3">
            <a:extLst>
              <a:ext uri="{FF2B5EF4-FFF2-40B4-BE49-F238E27FC236}">
                <a16:creationId xmlns:a16="http://schemas.microsoft.com/office/drawing/2014/main" id="{7E9879F0-A2CF-4661-B754-307C786760ED}"/>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40304D31-3F04-4FE6-B814-5FB3FFD24935}" type="datetimeFigureOut">
              <a:rPr lang="es-CR" smtClean="0"/>
              <a:pPr/>
              <a:t>24/11/2023</a:t>
            </a:fld>
            <a:endParaRPr lang="es-CR"/>
          </a:p>
        </p:txBody>
      </p:sp>
      <p:sp>
        <p:nvSpPr>
          <p:cNvPr id="5" name="Marcador de pie de página 4">
            <a:extLst>
              <a:ext uri="{FF2B5EF4-FFF2-40B4-BE49-F238E27FC236}">
                <a16:creationId xmlns:a16="http://schemas.microsoft.com/office/drawing/2014/main" id="{B300C67F-6248-4677-8DB9-AD41DCA6DBB7}"/>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s-CR"/>
          </a:p>
        </p:txBody>
      </p:sp>
      <p:sp>
        <p:nvSpPr>
          <p:cNvPr id="6" name="Marcador de número de diapositiva 5">
            <a:extLst>
              <a:ext uri="{FF2B5EF4-FFF2-40B4-BE49-F238E27FC236}">
                <a16:creationId xmlns:a16="http://schemas.microsoft.com/office/drawing/2014/main" id="{3CF48F15-5205-4384-9306-9532D98617BE}"/>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F56C38D1-6B82-4072-AC77-100D16891373}" type="slidenum">
              <a:rPr lang="es-CR" smtClean="0"/>
              <a:pPr/>
              <a:t>‹Nº›</a:t>
            </a:fld>
            <a:endParaRPr lang="es-CR"/>
          </a:p>
        </p:txBody>
      </p:sp>
    </p:spTree>
    <p:extLst>
      <p:ext uri="{BB962C8B-B14F-4D97-AF65-F5344CB8AC3E}">
        <p14:creationId xmlns:p14="http://schemas.microsoft.com/office/powerpoint/2010/main" val="238970666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s-CR"/>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título"/>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2 Marcador de texto"/>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6A596BF-9B51-493F-8ED2-5D4013BFC92F}" type="datetimeFigureOut">
              <a:rPr lang="es-ES" smtClean="0"/>
              <a:t>24/11/2023</a:t>
            </a:fld>
            <a:endParaRPr lang="es-ES"/>
          </a:p>
        </p:txBody>
      </p:sp>
      <p:sp>
        <p:nvSpPr>
          <p:cNvPr id="5" name="4 Marcador de pie de página"/>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p>
        </p:txBody>
      </p:sp>
      <p:sp>
        <p:nvSpPr>
          <p:cNvPr id="6" name="5 Marcador de número de diapositiva"/>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526A82E-5E62-43C4-AFA0-FA6D8474D0AA}" type="slidenum">
              <a:rPr lang="es-ES" smtClean="0"/>
              <a:t>‹Nº›</a:t>
            </a:fld>
            <a:endParaRPr lang="es-ES"/>
          </a:p>
        </p:txBody>
      </p:sp>
    </p:spTree>
    <p:extLst>
      <p:ext uri="{BB962C8B-B14F-4D97-AF65-F5344CB8AC3E}">
        <p14:creationId xmlns:p14="http://schemas.microsoft.com/office/powerpoint/2010/main" val="42006312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5.tif"/><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2.xml"/><Relationship Id="rId5" Type="http://schemas.openxmlformats.org/officeDocument/2006/relationships/image" Target="../media/image45.jpeg"/><Relationship Id="rId4" Type="http://schemas.openxmlformats.org/officeDocument/2006/relationships/image" Target="../media/image44.jpeg"/></Relationships>
</file>

<file path=ppt/slides/_rels/slide54.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hyperlink" Target="https://migracion.go.cr/Paginas/Visas.aspx" TargetMode="External"/><Relationship Id="rId2" Type="http://schemas.openxmlformats.org/officeDocument/2006/relationships/hyperlink" Target="https://www.dropbox.com/s/rj4cesodictz418/PAISES%20QUE%20REQUIEREN%20VACUNA%20CONTRA%20LA%20FIEBRE%20AMARILLA.pdf?dl=0" TargetMode="External"/><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60.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6.xml"/></Relationships>
</file>

<file path=ppt/slides/_rels/slide61.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9.xml"/></Relationships>
</file>

<file path=ppt/slides/_rels/slide62.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29.xml"/><Relationship Id="rId5" Type="http://schemas.openxmlformats.org/officeDocument/2006/relationships/image" Target="../media/image57.jpeg"/><Relationship Id="rId4" Type="http://schemas.openxmlformats.org/officeDocument/2006/relationships/image" Target="../media/image56.jpeg"/></Relationships>
</file>

<file path=ppt/slides/_rels/slide63.xml.rels><?xml version="1.0" encoding="UTF-8" standalone="yes"?>
<Relationships xmlns="http://schemas.openxmlformats.org/package/2006/relationships"><Relationship Id="rId2" Type="http://schemas.openxmlformats.org/officeDocument/2006/relationships/image" Target="../media/image58.jp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59.jp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62.jp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76.jpeg"/><Relationship Id="rId1" Type="http://schemas.openxmlformats.org/officeDocument/2006/relationships/slideLayout" Target="../slideLayouts/slideLayout7.xml"/><Relationship Id="rId5" Type="http://schemas.openxmlformats.org/officeDocument/2006/relationships/image" Target="../media/image79.jpeg"/><Relationship Id="rId4" Type="http://schemas.openxmlformats.org/officeDocument/2006/relationships/image" Target="../media/image78.jpeg"/></Relationships>
</file>

<file path=ppt/slides/_rels/slide83.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3" Type="http://schemas.openxmlformats.org/officeDocument/2006/relationships/image" Target="../media/image82.jpg"/><Relationship Id="rId2" Type="http://schemas.openxmlformats.org/officeDocument/2006/relationships/image" Target="../media/image81.jpeg"/><Relationship Id="rId1" Type="http://schemas.openxmlformats.org/officeDocument/2006/relationships/slideLayout" Target="../slideLayouts/slideLayout7.xml"/><Relationship Id="rId5" Type="http://schemas.openxmlformats.org/officeDocument/2006/relationships/image" Target="../media/image84.jpeg"/><Relationship Id="rId4" Type="http://schemas.openxmlformats.org/officeDocument/2006/relationships/image" Target="../media/image83.jpeg"/></Relationships>
</file>

<file path=ppt/slides/_rels/slide85.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image" Target="../media/image86.jpeg"/><Relationship Id="rId1" Type="http://schemas.openxmlformats.org/officeDocument/2006/relationships/slideLayout" Target="../slideLayouts/slideLayout7.xml"/><Relationship Id="rId5" Type="http://schemas.openxmlformats.org/officeDocument/2006/relationships/image" Target="../media/image89.jpeg"/><Relationship Id="rId4" Type="http://schemas.openxmlformats.org/officeDocument/2006/relationships/image" Target="../media/image88.jpeg"/></Relationships>
</file>

<file path=ppt/slides/_rels/slide87.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3" Type="http://schemas.openxmlformats.org/officeDocument/2006/relationships/image" Target="../media/image83.jpeg"/><Relationship Id="rId7" Type="http://schemas.openxmlformats.org/officeDocument/2006/relationships/image" Target="../media/image95.jpeg"/><Relationship Id="rId2" Type="http://schemas.openxmlformats.org/officeDocument/2006/relationships/image" Target="../media/image91.jpeg"/><Relationship Id="rId1" Type="http://schemas.openxmlformats.org/officeDocument/2006/relationships/slideLayout" Target="../slideLayouts/slideLayout7.xml"/><Relationship Id="rId6" Type="http://schemas.openxmlformats.org/officeDocument/2006/relationships/image" Target="../media/image94.jpeg"/><Relationship Id="rId5" Type="http://schemas.openxmlformats.org/officeDocument/2006/relationships/image" Target="../media/image93.jpeg"/><Relationship Id="rId4" Type="http://schemas.openxmlformats.org/officeDocument/2006/relationships/image" Target="../media/image92.jpeg"/></Relationships>
</file>

<file path=ppt/slides/_rels/slide89.xml.rels><?xml version="1.0" encoding="UTF-8" standalone="yes"?>
<Relationships xmlns="http://schemas.openxmlformats.org/package/2006/relationships"><Relationship Id="rId2" Type="http://schemas.openxmlformats.org/officeDocument/2006/relationships/image" Target="../media/image96.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image" Target="../media/image98.jpe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100.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1CD2825-74B9-A33A-3444-587BA51FE0CD}"/>
              </a:ext>
            </a:extLst>
          </p:cNvPr>
          <p:cNvSpPr>
            <a:spLocks noGrp="1"/>
          </p:cNvSpPr>
          <p:nvPr>
            <p:ph type="title"/>
          </p:nvPr>
        </p:nvSpPr>
        <p:spPr/>
        <p:txBody>
          <a:bodyPr/>
          <a:lstStyle/>
          <a:p>
            <a:endParaRPr lang="es-CR"/>
          </a:p>
        </p:txBody>
      </p:sp>
      <p:sp>
        <p:nvSpPr>
          <p:cNvPr id="3" name="Marcador de contenido 2">
            <a:extLst>
              <a:ext uri="{FF2B5EF4-FFF2-40B4-BE49-F238E27FC236}">
                <a16:creationId xmlns:a16="http://schemas.microsoft.com/office/drawing/2014/main" id="{15F9F073-7AFB-CB6A-BE18-0F183D56B173}"/>
              </a:ext>
            </a:extLst>
          </p:cNvPr>
          <p:cNvSpPr>
            <a:spLocks noGrp="1"/>
          </p:cNvSpPr>
          <p:nvPr>
            <p:ph idx="1"/>
          </p:nvPr>
        </p:nvSpPr>
        <p:spPr/>
        <p:txBody>
          <a:bodyPr/>
          <a:lstStyle/>
          <a:p>
            <a:endParaRPr lang="es-CR"/>
          </a:p>
        </p:txBody>
      </p:sp>
      <p:pic>
        <p:nvPicPr>
          <p:cNvPr id="4" name="Imagen 3" descr="Un dibujo de una persona&#10;&#10;Descripción generada automáticamente con confianza baja">
            <a:extLst>
              <a:ext uri="{FF2B5EF4-FFF2-40B4-BE49-F238E27FC236}">
                <a16:creationId xmlns:a16="http://schemas.microsoft.com/office/drawing/2014/main" id="{68265934-987C-C072-1F61-E450F5A9C9C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59551"/>
            <a:ext cx="9144000" cy="6738897"/>
          </a:xfrm>
          <a:prstGeom prst="rect">
            <a:avLst/>
          </a:prstGeom>
        </p:spPr>
      </p:pic>
    </p:spTree>
    <p:extLst>
      <p:ext uri="{BB962C8B-B14F-4D97-AF65-F5344CB8AC3E}">
        <p14:creationId xmlns:p14="http://schemas.microsoft.com/office/powerpoint/2010/main" val="410253479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Marcador de contenido 4" descr="Un edificio de fondo&#10;&#10;Descripción generada automáticamente">
            <a:extLst>
              <a:ext uri="{FF2B5EF4-FFF2-40B4-BE49-F238E27FC236}">
                <a16:creationId xmlns:a16="http://schemas.microsoft.com/office/drawing/2014/main" id="{3725F565-DD4B-4C79-839B-E0B826B06DD7}"/>
              </a:ext>
            </a:extLst>
          </p:cNvPr>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4158" r="6827" b="2"/>
          <a:stretch/>
        </p:blipFill>
        <p:spPr>
          <a:xfrm>
            <a:off x="20" y="1282"/>
            <a:ext cx="9143980" cy="6856718"/>
          </a:xfrm>
          <a:prstGeom prst="rect">
            <a:avLst/>
          </a:prstGeom>
        </p:spPr>
      </p:pic>
    </p:spTree>
    <p:extLst>
      <p:ext uri="{BB962C8B-B14F-4D97-AF65-F5344CB8AC3E}">
        <p14:creationId xmlns:p14="http://schemas.microsoft.com/office/powerpoint/2010/main" val="80595307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Marcador de contenido 4" descr="Edificio en frente de una casa&#10;&#10;Descripción generada automáticamente con confianza media">
            <a:extLst>
              <a:ext uri="{FF2B5EF4-FFF2-40B4-BE49-F238E27FC236}">
                <a16:creationId xmlns:a16="http://schemas.microsoft.com/office/drawing/2014/main" id="{DDE8BA70-C2DD-4736-AC5A-C374D989370F}"/>
              </a:ext>
            </a:extLst>
          </p:cNvPr>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r="10985" b="2"/>
          <a:stretch/>
        </p:blipFill>
        <p:spPr>
          <a:xfrm>
            <a:off x="20" y="1282"/>
            <a:ext cx="9143980" cy="6856718"/>
          </a:xfrm>
          <a:prstGeom prst="rect">
            <a:avLst/>
          </a:prstGeom>
        </p:spPr>
      </p:pic>
    </p:spTree>
    <p:extLst>
      <p:ext uri="{BB962C8B-B14F-4D97-AF65-F5344CB8AC3E}">
        <p14:creationId xmlns:p14="http://schemas.microsoft.com/office/powerpoint/2010/main" val="310480340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7" name="Marcador de contenido 6" descr="Edificio con letrero en frente y tienda al lado&#10;&#10;Descripción generada automáticamente con confianza baja">
            <a:extLst>
              <a:ext uri="{FF2B5EF4-FFF2-40B4-BE49-F238E27FC236}">
                <a16:creationId xmlns:a16="http://schemas.microsoft.com/office/drawing/2014/main" id="{2CECDC1F-22FA-49EB-A18D-4A3A70CC8EA7}"/>
              </a:ext>
            </a:extLst>
          </p:cNvPr>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5131" r="5854" b="2"/>
          <a:stretch/>
        </p:blipFill>
        <p:spPr>
          <a:xfrm>
            <a:off x="20" y="1282"/>
            <a:ext cx="9143980" cy="6856718"/>
          </a:xfrm>
          <a:prstGeom prst="rect">
            <a:avLst/>
          </a:prstGeom>
        </p:spPr>
      </p:pic>
    </p:spTree>
    <p:extLst>
      <p:ext uri="{BB962C8B-B14F-4D97-AF65-F5344CB8AC3E}">
        <p14:creationId xmlns:p14="http://schemas.microsoft.com/office/powerpoint/2010/main" val="163972012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9" name="Marcador de contenido 8" descr="Imagen que contiene interior, tabla, edificio, silla&#10;&#10;Descripción generada automáticamente">
            <a:extLst>
              <a:ext uri="{FF2B5EF4-FFF2-40B4-BE49-F238E27FC236}">
                <a16:creationId xmlns:a16="http://schemas.microsoft.com/office/drawing/2014/main" id="{9C87E3FE-FCD0-4042-8A9A-B5251DA720CE}"/>
              </a:ext>
            </a:extLst>
          </p:cNvPr>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10983" r="2" b="2"/>
          <a:stretch/>
        </p:blipFill>
        <p:spPr>
          <a:xfrm>
            <a:off x="20" y="1282"/>
            <a:ext cx="9143980" cy="6856718"/>
          </a:xfrm>
          <a:prstGeom prst="rect">
            <a:avLst/>
          </a:prstGeom>
        </p:spPr>
      </p:pic>
    </p:spTree>
    <p:extLst>
      <p:ext uri="{BB962C8B-B14F-4D97-AF65-F5344CB8AC3E}">
        <p14:creationId xmlns:p14="http://schemas.microsoft.com/office/powerpoint/2010/main" val="184838812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Marcador de contenido 4" descr="Una sala de estar&#10;&#10;Descripción generada automáticamente">
            <a:extLst>
              <a:ext uri="{FF2B5EF4-FFF2-40B4-BE49-F238E27FC236}">
                <a16:creationId xmlns:a16="http://schemas.microsoft.com/office/drawing/2014/main" id="{BFA9AAC9-EADD-4C6E-979D-5C55ADE1A701}"/>
              </a:ext>
            </a:extLst>
          </p:cNvPr>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10983" r="2" b="2"/>
          <a:stretch/>
        </p:blipFill>
        <p:spPr>
          <a:xfrm>
            <a:off x="20" y="1282"/>
            <a:ext cx="9143980" cy="6856718"/>
          </a:xfrm>
          <a:prstGeom prst="rect">
            <a:avLst/>
          </a:prstGeom>
        </p:spPr>
      </p:pic>
    </p:spTree>
    <p:extLst>
      <p:ext uri="{BB962C8B-B14F-4D97-AF65-F5344CB8AC3E}">
        <p14:creationId xmlns:p14="http://schemas.microsoft.com/office/powerpoint/2010/main" val="380052152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Imagen 4" descr="Una silla en un restaurante&#10;&#10;Descripción generada automáticamente con confianza media">
            <a:extLst>
              <a:ext uri="{FF2B5EF4-FFF2-40B4-BE49-F238E27FC236}">
                <a16:creationId xmlns:a16="http://schemas.microsoft.com/office/drawing/2014/main" id="{9FA8FEBE-34FD-4AB7-B078-CAC0EE87826C}"/>
              </a:ext>
            </a:extLst>
          </p:cNvPr>
          <p:cNvPicPr>
            <a:picLocks noChangeAspect="1"/>
          </p:cNvPicPr>
          <p:nvPr/>
        </p:nvPicPr>
        <p:blipFill rotWithShape="1">
          <a:blip r:embed="rId2">
            <a:extLst>
              <a:ext uri="{28A0092B-C50C-407E-A947-70E740481C1C}">
                <a14:useLocalDpi xmlns:a14="http://schemas.microsoft.com/office/drawing/2010/main" val="0"/>
              </a:ext>
            </a:extLst>
          </a:blip>
          <a:srcRect t="5672"/>
          <a:stretch/>
        </p:blipFill>
        <p:spPr>
          <a:xfrm>
            <a:off x="20" y="10"/>
            <a:ext cx="7252212" cy="6857990"/>
          </a:xfrm>
          <a:prstGeom prst="rect">
            <a:avLst/>
          </a:prstGeom>
        </p:spPr>
      </p:pic>
      <p:sp>
        <p:nvSpPr>
          <p:cNvPr id="25" name="Rectangle 24">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843764" y="0"/>
            <a:ext cx="530023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Marcador de contenido 2">
            <a:extLst>
              <a:ext uri="{FF2B5EF4-FFF2-40B4-BE49-F238E27FC236}">
                <a16:creationId xmlns:a16="http://schemas.microsoft.com/office/drawing/2014/main" id="{1D8696FE-60FA-458D-AFB1-36B8A26DA40C}"/>
              </a:ext>
            </a:extLst>
          </p:cNvPr>
          <p:cNvSpPr>
            <a:spLocks noGrp="1"/>
          </p:cNvSpPr>
          <p:nvPr>
            <p:ph idx="1"/>
          </p:nvPr>
        </p:nvSpPr>
        <p:spPr>
          <a:xfrm>
            <a:off x="5648707" y="2434201"/>
            <a:ext cx="3099758" cy="2794999"/>
          </a:xfrm>
        </p:spPr>
        <p:txBody>
          <a:bodyPr>
            <a:normAutofit/>
          </a:bodyPr>
          <a:lstStyle/>
          <a:p>
            <a:pPr marL="0" indent="0">
              <a:buNone/>
            </a:pPr>
            <a:r>
              <a:rPr lang="en-US" sz="1700" dirty="0"/>
              <a:t>18:30 </a:t>
            </a:r>
            <a:r>
              <a:rPr lang="en-US" sz="1700" dirty="0" err="1"/>
              <a:t>hrs</a:t>
            </a:r>
            <a:r>
              <a:rPr lang="en-US" sz="1700" dirty="0"/>
              <a:t> Dinner at Restaurant  “</a:t>
            </a:r>
            <a:r>
              <a:rPr lang="en-US" sz="1700" dirty="0" err="1"/>
              <a:t>Cultura</a:t>
            </a:r>
            <a:r>
              <a:rPr lang="en-US" sz="1700" dirty="0"/>
              <a:t> 5” </a:t>
            </a:r>
          </a:p>
          <a:p>
            <a:pPr marL="0" indent="0">
              <a:buNone/>
            </a:pPr>
            <a:endParaRPr lang="en-US" sz="1700" dirty="0"/>
          </a:p>
          <a:p>
            <a:pPr marL="0" indent="0">
              <a:buNone/>
            </a:pPr>
            <a:endParaRPr lang="en-US" sz="1700" dirty="0"/>
          </a:p>
          <a:p>
            <a:pPr marL="0" indent="0">
              <a:buNone/>
            </a:pPr>
            <a:endParaRPr lang="en-US" sz="1700" dirty="0"/>
          </a:p>
          <a:p>
            <a:pPr marL="0" indent="0">
              <a:buNone/>
            </a:pPr>
            <a:endParaRPr lang="en-US" sz="1700" dirty="0"/>
          </a:p>
          <a:p>
            <a:pPr marL="0" indent="0">
              <a:buNone/>
            </a:pPr>
            <a:r>
              <a:rPr lang="en-US" sz="1700" dirty="0"/>
              <a:t>Accommodation  at Gran Hotel Curio by Hilton</a:t>
            </a:r>
          </a:p>
          <a:p>
            <a:pPr marL="0" indent="0">
              <a:buNone/>
            </a:pPr>
            <a:endParaRPr lang="en-US" sz="1700" dirty="0"/>
          </a:p>
          <a:p>
            <a:pPr marL="0" indent="0">
              <a:buNone/>
            </a:pPr>
            <a:endParaRPr lang="es-CR" sz="1700" dirty="0"/>
          </a:p>
        </p:txBody>
      </p:sp>
    </p:spTree>
    <p:extLst>
      <p:ext uri="{BB962C8B-B14F-4D97-AF65-F5344CB8AC3E}">
        <p14:creationId xmlns:p14="http://schemas.microsoft.com/office/powerpoint/2010/main" val="79229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4C54B0D-07D4-4E2A-AD1B-6A26D10194B8}"/>
              </a:ext>
            </a:extLst>
          </p:cNvPr>
          <p:cNvSpPr>
            <a:spLocks noGrp="1"/>
          </p:cNvSpPr>
          <p:nvPr>
            <p:ph type="title"/>
          </p:nvPr>
        </p:nvSpPr>
        <p:spPr>
          <a:xfrm>
            <a:off x="457200" y="0"/>
            <a:ext cx="8229600" cy="620688"/>
          </a:xfrm>
        </p:spPr>
        <p:txBody>
          <a:bodyPr>
            <a:noAutofit/>
          </a:bodyPr>
          <a:lstStyle/>
          <a:p>
            <a:pPr marL="0" indent="0"/>
            <a:r>
              <a:rPr lang="es-CR" sz="2400" b="1" dirty="0"/>
              <a:t>SAN JOSE – PACUARE – SAN JOSE</a:t>
            </a:r>
          </a:p>
        </p:txBody>
      </p:sp>
      <p:sp>
        <p:nvSpPr>
          <p:cNvPr id="3" name="Marcador de contenido 2">
            <a:extLst>
              <a:ext uri="{FF2B5EF4-FFF2-40B4-BE49-F238E27FC236}">
                <a16:creationId xmlns:a16="http://schemas.microsoft.com/office/drawing/2014/main" id="{F6169F93-326E-4B01-B4D5-F3761346FF5A}"/>
              </a:ext>
            </a:extLst>
          </p:cNvPr>
          <p:cNvSpPr>
            <a:spLocks noGrp="1"/>
          </p:cNvSpPr>
          <p:nvPr>
            <p:ph idx="1"/>
          </p:nvPr>
        </p:nvSpPr>
        <p:spPr>
          <a:xfrm>
            <a:off x="179512" y="620688"/>
            <a:ext cx="8712968" cy="6237312"/>
          </a:xfrm>
        </p:spPr>
        <p:txBody>
          <a:bodyPr>
            <a:noAutofit/>
          </a:bodyPr>
          <a:lstStyle/>
          <a:p>
            <a:pPr marL="0" indent="0">
              <a:buNone/>
            </a:pPr>
            <a:r>
              <a:rPr lang="es-CR" sz="1800" b="1" dirty="0"/>
              <a:t>DAY TWO</a:t>
            </a:r>
          </a:p>
          <a:p>
            <a:pPr marL="0" indent="0">
              <a:buNone/>
            </a:pPr>
            <a:r>
              <a:rPr lang="es-CR" sz="1800" dirty="0" err="1"/>
              <a:t>Breakfast</a:t>
            </a:r>
            <a:r>
              <a:rPr lang="es-CR" sz="1800" dirty="0"/>
              <a:t> Gran Hotel Curio </a:t>
            </a:r>
            <a:r>
              <a:rPr lang="es-CR" sz="1800" dirty="0" err="1"/>
              <a:t>Collection</a:t>
            </a:r>
            <a:r>
              <a:rPr lang="es-CR" sz="1800" dirty="0"/>
              <a:t> By Hilton </a:t>
            </a:r>
          </a:p>
          <a:p>
            <a:pPr marL="0" lvl="0" indent="0">
              <a:buNone/>
            </a:pPr>
            <a:endParaRPr lang="es-CR" sz="1800" dirty="0"/>
          </a:p>
          <a:p>
            <a:pPr marL="0" lvl="0" indent="0">
              <a:buNone/>
            </a:pPr>
            <a:r>
              <a:rPr lang="en-US" sz="1800" dirty="0"/>
              <a:t>07:45 </a:t>
            </a:r>
            <a:r>
              <a:rPr lang="en-US" sz="1800" dirty="0" err="1"/>
              <a:t>hrs</a:t>
            </a:r>
            <a:r>
              <a:rPr lang="en-US" sz="1800" dirty="0"/>
              <a:t> - Departure time  </a:t>
            </a:r>
          </a:p>
          <a:p>
            <a:pPr marL="0" lvl="0" indent="0">
              <a:buNone/>
            </a:pPr>
            <a:r>
              <a:rPr lang="en-US" sz="1800" dirty="0"/>
              <a:t>	</a:t>
            </a:r>
          </a:p>
          <a:p>
            <a:pPr marL="0" lvl="0" indent="0" algn="just">
              <a:buNone/>
            </a:pPr>
            <a:r>
              <a:rPr lang="en-US" sz="1800" dirty="0"/>
              <a:t>The Pacuare River is one of the most spectacular treasures among the rivers of Costa Rica. The Pacuare River is considered one of the top five rafting rivers in the world for its natural beauty and spectacular rapids. Its waterfalls, great forests and animal life make this trip an ideal combination to get to know our tropical rainforest. Located on the Atlantic slope, this river borders the Talamanca mountain range, home of the native Cabecar people and wildlife unique in the world. Departing from San Jose, we will travel through the impressive Braulio Carrillo National Park passing through its cloud forests and variety of waterfalls, crossing the continental divide to the Caribbean sector of the country. Once prepared for the activity, we move to our private entrance located in the heart of the tropical rainforest. During the next 4 hours, we will travel 25 kilometers enjoying a day of intense emotions running famous rapids such as Cimarron, Alto and Bajo </a:t>
            </a:r>
            <a:r>
              <a:rPr lang="en-US" sz="1800" dirty="0" err="1"/>
              <a:t>Huacas</a:t>
            </a:r>
            <a:r>
              <a:rPr lang="en-US" sz="1800" dirty="0"/>
              <a:t> and Dos </a:t>
            </a:r>
            <a:r>
              <a:rPr lang="en-US" sz="1800" dirty="0" err="1"/>
              <a:t>Montañas</a:t>
            </a:r>
            <a:r>
              <a:rPr lang="en-US" sz="1800" dirty="0"/>
              <a:t>. </a:t>
            </a:r>
            <a:endParaRPr lang="es-CR" sz="1800" dirty="0"/>
          </a:p>
        </p:txBody>
      </p:sp>
    </p:spTree>
    <p:extLst>
      <p:ext uri="{BB962C8B-B14F-4D97-AF65-F5344CB8AC3E}">
        <p14:creationId xmlns:p14="http://schemas.microsoft.com/office/powerpoint/2010/main" val="284493663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Marcador de contenido 4">
            <a:extLst>
              <a:ext uri="{FF2B5EF4-FFF2-40B4-BE49-F238E27FC236}">
                <a16:creationId xmlns:a16="http://schemas.microsoft.com/office/drawing/2014/main" id="{B17145BD-1281-4F68-B6D4-BFFB0E963486}"/>
              </a:ext>
            </a:extLst>
          </p:cNvPr>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3326" r="14659" b="1"/>
          <a:stretch/>
        </p:blipFill>
        <p:spPr>
          <a:xfrm>
            <a:off x="20" y="1282"/>
            <a:ext cx="9143980" cy="6856718"/>
          </a:xfrm>
          <a:prstGeom prst="rect">
            <a:avLst/>
          </a:prstGeom>
        </p:spPr>
      </p:pic>
    </p:spTree>
    <p:extLst>
      <p:ext uri="{BB962C8B-B14F-4D97-AF65-F5344CB8AC3E}">
        <p14:creationId xmlns:p14="http://schemas.microsoft.com/office/powerpoint/2010/main" val="19352156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Marcador de contenido 4" descr="Una roca en el agua&#10;&#10;Descripción generada automáticamente">
            <a:extLst>
              <a:ext uri="{FF2B5EF4-FFF2-40B4-BE49-F238E27FC236}">
                <a16:creationId xmlns:a16="http://schemas.microsoft.com/office/drawing/2014/main" id="{C192F7A0-2E84-4E69-96F4-5C4FE1826790}"/>
              </a:ext>
            </a:extLst>
          </p:cNvPr>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10983" r="2" b="2"/>
          <a:stretch/>
        </p:blipFill>
        <p:spPr>
          <a:xfrm>
            <a:off x="20" y="1282"/>
            <a:ext cx="9143980" cy="6856718"/>
          </a:xfrm>
          <a:prstGeom prst="rect">
            <a:avLst/>
          </a:prstGeom>
        </p:spPr>
      </p:pic>
    </p:spTree>
    <p:extLst>
      <p:ext uri="{BB962C8B-B14F-4D97-AF65-F5344CB8AC3E}">
        <p14:creationId xmlns:p14="http://schemas.microsoft.com/office/powerpoint/2010/main" val="235535731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Marcador de contenido 4" descr="Una cascada de agua&#10;&#10;Descripción generada automáticamente">
            <a:extLst>
              <a:ext uri="{FF2B5EF4-FFF2-40B4-BE49-F238E27FC236}">
                <a16:creationId xmlns:a16="http://schemas.microsoft.com/office/drawing/2014/main" id="{AFD81A2D-3399-4438-8038-E65489167973}"/>
              </a:ext>
            </a:extLst>
          </p:cNvPr>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9958" r="1027" b="2"/>
          <a:stretch/>
        </p:blipFill>
        <p:spPr>
          <a:xfrm>
            <a:off x="20" y="1282"/>
            <a:ext cx="9143980" cy="6856718"/>
          </a:xfrm>
          <a:prstGeom prst="rect">
            <a:avLst/>
          </a:prstGeom>
        </p:spPr>
      </p:pic>
    </p:spTree>
    <p:extLst>
      <p:ext uri="{BB962C8B-B14F-4D97-AF65-F5344CB8AC3E}">
        <p14:creationId xmlns:p14="http://schemas.microsoft.com/office/powerpoint/2010/main" val="6009408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C1026AA-8883-4592-BB61-82BBD5D3ACF6}"/>
              </a:ext>
            </a:extLst>
          </p:cNvPr>
          <p:cNvSpPr>
            <a:spLocks noGrp="1"/>
          </p:cNvSpPr>
          <p:nvPr>
            <p:ph type="title"/>
          </p:nvPr>
        </p:nvSpPr>
        <p:spPr>
          <a:xfrm>
            <a:off x="611560" y="116632"/>
            <a:ext cx="7704856" cy="936104"/>
          </a:xfrm>
        </p:spPr>
        <p:txBody>
          <a:bodyPr>
            <a:normAutofit fontScale="90000"/>
          </a:bodyPr>
          <a:lstStyle/>
          <a:p>
            <a:r>
              <a:rPr lang="en-US" sz="3600" b="1" dirty="0"/>
              <a:t>COSTA RICA</a:t>
            </a:r>
            <a:br>
              <a:rPr lang="es-CR" dirty="0"/>
            </a:br>
            <a:endParaRPr lang="es-CR" dirty="0"/>
          </a:p>
        </p:txBody>
      </p:sp>
      <p:sp>
        <p:nvSpPr>
          <p:cNvPr id="3" name="Marcador de contenido 2">
            <a:extLst>
              <a:ext uri="{FF2B5EF4-FFF2-40B4-BE49-F238E27FC236}">
                <a16:creationId xmlns:a16="http://schemas.microsoft.com/office/drawing/2014/main" id="{F1A55DC5-1A12-4D67-865A-DCE784DA8D42}"/>
              </a:ext>
            </a:extLst>
          </p:cNvPr>
          <p:cNvSpPr>
            <a:spLocks noGrp="1"/>
          </p:cNvSpPr>
          <p:nvPr>
            <p:ph idx="1"/>
          </p:nvPr>
        </p:nvSpPr>
        <p:spPr>
          <a:xfrm>
            <a:off x="259228" y="620688"/>
            <a:ext cx="8705260" cy="5976664"/>
          </a:xfrm>
        </p:spPr>
        <p:txBody>
          <a:bodyPr>
            <a:noAutofit/>
          </a:bodyPr>
          <a:lstStyle/>
          <a:p>
            <a:pPr marL="0" indent="0">
              <a:buNone/>
            </a:pPr>
            <a:r>
              <a:rPr lang="en-US" sz="1400" dirty="0"/>
              <a:t> Costa Rica covers an area of 20,000.00 square miles. It is located on the southern tip of Central America, between the Pacific Ocean and the Caribbean which allows it to be a privileged spot. The average temperature fluctuates between 20 ºC (68 ºF) - 26 ºC (79 ºF) degrees all year around. The "green season" runs from May until November; Dry season, the equivalent of summer, starts in November ending in April.</a:t>
            </a:r>
            <a:r>
              <a:rPr lang="es-CR" sz="1400" dirty="0"/>
              <a:t> </a:t>
            </a:r>
            <a:r>
              <a:rPr lang="en-US" sz="1400" dirty="0"/>
              <a:t> </a:t>
            </a:r>
            <a:endParaRPr lang="es-CR" sz="1400" dirty="0"/>
          </a:p>
          <a:p>
            <a:pPr marL="0" indent="0" algn="just">
              <a:buNone/>
            </a:pPr>
            <a:endParaRPr lang="en-US" sz="1400" dirty="0"/>
          </a:p>
          <a:p>
            <a:pPr marL="0" indent="0" algn="just">
              <a:buNone/>
            </a:pPr>
            <a:r>
              <a:rPr lang="en-US" sz="1400" dirty="0"/>
              <a:t>The population is 5,000,000 of mostly white race, descendants from the Spaniards who arrived during the XVI century. There are 2 minority groups: one whose origin is Jamaica 50.000 people, and few tribes of native Indians about 10,000.</a:t>
            </a:r>
            <a:endParaRPr lang="es-CR" sz="1400" dirty="0"/>
          </a:p>
          <a:p>
            <a:pPr marL="0" indent="0" algn="just">
              <a:buNone/>
            </a:pPr>
            <a:endParaRPr lang="en-US" sz="1400" dirty="0"/>
          </a:p>
          <a:p>
            <a:pPr marL="0" indent="0" algn="just">
              <a:lnSpc>
                <a:spcPct val="120000"/>
              </a:lnSpc>
              <a:buNone/>
            </a:pPr>
            <a:r>
              <a:rPr lang="en-US" sz="1400" dirty="0"/>
              <a:t>The religion is Catholic.</a:t>
            </a:r>
            <a:endParaRPr lang="es-CR" sz="1400" dirty="0"/>
          </a:p>
          <a:p>
            <a:pPr marL="0" indent="0" algn="just">
              <a:lnSpc>
                <a:spcPct val="120000"/>
              </a:lnSpc>
              <a:buNone/>
            </a:pPr>
            <a:r>
              <a:rPr lang="en-US" sz="1400" dirty="0"/>
              <a:t>Currency is the "colon".</a:t>
            </a:r>
            <a:endParaRPr lang="es-CR" sz="1400" dirty="0"/>
          </a:p>
          <a:p>
            <a:pPr marL="0" indent="0" algn="just">
              <a:lnSpc>
                <a:spcPct val="120000"/>
              </a:lnSpc>
              <a:buNone/>
            </a:pPr>
            <a:r>
              <a:rPr lang="en-US" sz="1400" dirty="0"/>
              <a:t>There are no particular requirements to enter the country; the passport is the only document you will need and it must be valid at least 6 months from the date of entry in Costa Rica.</a:t>
            </a:r>
            <a:endParaRPr lang="es-CR" sz="1400" dirty="0"/>
          </a:p>
          <a:p>
            <a:pPr marL="0" indent="0" algn="just">
              <a:lnSpc>
                <a:spcPct val="120000"/>
              </a:lnSpc>
              <a:buNone/>
            </a:pPr>
            <a:r>
              <a:rPr lang="en-US" sz="1400" dirty="0"/>
              <a:t>No inoculations are required.</a:t>
            </a:r>
            <a:endParaRPr lang="es-CR" sz="1400" dirty="0"/>
          </a:p>
          <a:p>
            <a:pPr marL="0" indent="0" algn="just">
              <a:lnSpc>
                <a:spcPct val="120000"/>
              </a:lnSpc>
              <a:buNone/>
            </a:pPr>
            <a:r>
              <a:rPr lang="en-US" sz="1400" dirty="0"/>
              <a:t>Voltage: The electric current in Costa Rica is 110 volts and 60 cycles.</a:t>
            </a:r>
            <a:endParaRPr lang="es-CR" sz="1400" dirty="0"/>
          </a:p>
          <a:p>
            <a:pPr marL="0" indent="0" algn="just">
              <a:lnSpc>
                <a:spcPct val="120000"/>
              </a:lnSpc>
              <a:buNone/>
            </a:pPr>
            <a:r>
              <a:rPr lang="en-US" sz="1400" dirty="0"/>
              <a:t>To make a phone call to Costa Rica you dial 00-506 followed by the number you are calling.</a:t>
            </a:r>
            <a:endParaRPr lang="es-CR" sz="1400" dirty="0"/>
          </a:p>
          <a:p>
            <a:pPr marL="0" indent="0" algn="just">
              <a:buNone/>
            </a:pPr>
            <a:r>
              <a:rPr lang="en-US" sz="1400" dirty="0"/>
              <a:t> </a:t>
            </a:r>
            <a:endParaRPr lang="es-CR" sz="1400" dirty="0"/>
          </a:p>
          <a:p>
            <a:pPr marL="0" indent="0" algn="just">
              <a:buNone/>
            </a:pPr>
            <a:r>
              <a:rPr lang="en-US" sz="1400" dirty="0"/>
              <a:t>Due to its position, it has flora and fauna found in both Northern and Southern hemispheres. There are 760 species of birds (more than the US and Canada combined), 900 species of plants, 1200 species of orchids, and ten percent of the world's butterflies. This tiny nation has the international standing in the conservation community for its commitment to preservation of forest and wildlife</a:t>
            </a:r>
            <a:endParaRPr lang="es-CR" sz="1400" dirty="0"/>
          </a:p>
          <a:p>
            <a:pPr marL="0" indent="0" algn="just">
              <a:buNone/>
            </a:pPr>
            <a:r>
              <a:rPr lang="en-US" sz="1400" dirty="0"/>
              <a:t> </a:t>
            </a:r>
            <a:endParaRPr lang="es-CR" sz="1400" dirty="0"/>
          </a:p>
          <a:p>
            <a:pPr marL="0" indent="0" algn="just">
              <a:buNone/>
            </a:pPr>
            <a:r>
              <a:rPr lang="en-US" sz="1400" dirty="0"/>
              <a:t> </a:t>
            </a:r>
            <a:endParaRPr lang="es-CR" sz="1400" dirty="0"/>
          </a:p>
        </p:txBody>
      </p:sp>
    </p:spTree>
    <p:extLst>
      <p:ext uri="{BB962C8B-B14F-4D97-AF65-F5344CB8AC3E}">
        <p14:creationId xmlns:p14="http://schemas.microsoft.com/office/powerpoint/2010/main" val="249550073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4C54B0D-07D4-4E2A-AD1B-6A26D10194B8}"/>
              </a:ext>
            </a:extLst>
          </p:cNvPr>
          <p:cNvSpPr>
            <a:spLocks noGrp="1"/>
          </p:cNvSpPr>
          <p:nvPr>
            <p:ph type="title"/>
          </p:nvPr>
        </p:nvSpPr>
        <p:spPr>
          <a:xfrm>
            <a:off x="457200" y="0"/>
            <a:ext cx="8229600" cy="548680"/>
          </a:xfrm>
        </p:spPr>
        <p:txBody>
          <a:bodyPr>
            <a:noAutofit/>
          </a:bodyPr>
          <a:lstStyle/>
          <a:p>
            <a:pPr marL="0" indent="0"/>
            <a:r>
              <a:rPr lang="es-CR" sz="2400" b="1" dirty="0"/>
              <a:t>SAN JOSE – PACUARE – SAN JOSE</a:t>
            </a:r>
          </a:p>
        </p:txBody>
      </p:sp>
      <p:sp>
        <p:nvSpPr>
          <p:cNvPr id="3" name="Marcador de contenido 2">
            <a:extLst>
              <a:ext uri="{FF2B5EF4-FFF2-40B4-BE49-F238E27FC236}">
                <a16:creationId xmlns:a16="http://schemas.microsoft.com/office/drawing/2014/main" id="{F6169F93-326E-4B01-B4D5-F3761346FF5A}"/>
              </a:ext>
            </a:extLst>
          </p:cNvPr>
          <p:cNvSpPr>
            <a:spLocks noGrp="1"/>
          </p:cNvSpPr>
          <p:nvPr>
            <p:ph idx="1"/>
          </p:nvPr>
        </p:nvSpPr>
        <p:spPr>
          <a:xfrm>
            <a:off x="457200" y="548680"/>
            <a:ext cx="8229600" cy="5688632"/>
          </a:xfrm>
        </p:spPr>
        <p:txBody>
          <a:bodyPr>
            <a:noAutofit/>
          </a:bodyPr>
          <a:lstStyle/>
          <a:p>
            <a:pPr marL="0" indent="0" algn="just">
              <a:buNone/>
            </a:pPr>
            <a:endParaRPr lang="es-CR" sz="1800" b="1" dirty="0"/>
          </a:p>
          <a:p>
            <a:pPr marL="0" indent="0" algn="just">
              <a:buNone/>
            </a:pPr>
            <a:r>
              <a:rPr lang="en-US" sz="1800" dirty="0"/>
              <a:t>This day we will have a light lunch at the edge of the Pacuare River, it will be quite an adventure. </a:t>
            </a:r>
          </a:p>
          <a:p>
            <a:pPr marL="0" indent="0" algn="just">
              <a:buNone/>
            </a:pPr>
            <a:endParaRPr lang="en-US" sz="1800" dirty="0"/>
          </a:p>
          <a:p>
            <a:pPr marL="0" indent="0" algn="just">
              <a:buNone/>
            </a:pPr>
            <a:r>
              <a:rPr lang="en-US" sz="1800" dirty="0"/>
              <a:t>15:30 hrs. Return from Cairo to Gran Hotel Costa Rica Curio Collection by Hilton.  2 hours - 107 kilometers </a:t>
            </a:r>
          </a:p>
          <a:p>
            <a:pPr marL="0" indent="0" algn="just">
              <a:buNone/>
            </a:pPr>
            <a:endParaRPr lang="en-US" sz="1800" dirty="0"/>
          </a:p>
          <a:p>
            <a:pPr marL="0" indent="0" algn="just">
              <a:buNone/>
            </a:pPr>
            <a:r>
              <a:rPr lang="en-US" sz="1800" dirty="0"/>
              <a:t>19:00 hrs. Transfer from Gran Hotel Costa Rica Curio Collection by Hilton. To Ram Luna Restaurant. In 1967, an old lookout point in the hills of </a:t>
            </a:r>
            <a:r>
              <a:rPr lang="en-US" sz="1800" dirty="0" err="1"/>
              <a:t>Aserrí</a:t>
            </a:r>
            <a:r>
              <a:rPr lang="en-US" sz="1800" dirty="0"/>
              <a:t>, 6,000 feet above sea level and overlooking the capital city of San José and the volcanic Cordillera Central, gave birth to the Mirador Ram Luna Restaurant. The restaurant is located just 9 miles south of San Jose. Every Wednesday and Thursday night, Mirador Ram Luna Restaurant is adorned with marimba and </a:t>
            </a:r>
            <a:r>
              <a:rPr lang="en-US" sz="1800" dirty="0" err="1"/>
              <a:t>cimarrona</a:t>
            </a:r>
            <a:r>
              <a:rPr lang="en-US" sz="1800" dirty="0"/>
              <a:t> music, traditional Costa Rican dances, amidst typical Costa Rican cuisine including delicious recipes. You will have the opportunity to savor a variety of traditional Costa Rican dishes.</a:t>
            </a:r>
            <a:endParaRPr lang="es-CR" sz="1800" dirty="0"/>
          </a:p>
          <a:p>
            <a:pPr marL="0" indent="0">
              <a:buNone/>
            </a:pPr>
            <a:endParaRPr lang="en-US" sz="1800" dirty="0"/>
          </a:p>
          <a:p>
            <a:pPr marL="0" indent="0">
              <a:buNone/>
            </a:pPr>
            <a:endParaRPr lang="en-US" sz="1800" b="1" dirty="0"/>
          </a:p>
          <a:p>
            <a:pPr marL="0" indent="0">
              <a:buNone/>
            </a:pPr>
            <a:endParaRPr lang="en-US" sz="1800" b="1" dirty="0"/>
          </a:p>
          <a:p>
            <a:pPr marL="0" indent="0">
              <a:buNone/>
            </a:pPr>
            <a:endParaRPr lang="en-US" sz="900" b="1" dirty="0"/>
          </a:p>
          <a:p>
            <a:pPr marL="0" indent="0">
              <a:buNone/>
            </a:pPr>
            <a:endParaRPr lang="es-CR" sz="1800" dirty="0"/>
          </a:p>
        </p:txBody>
      </p:sp>
    </p:spTree>
    <p:extLst>
      <p:ext uri="{BB962C8B-B14F-4D97-AF65-F5344CB8AC3E}">
        <p14:creationId xmlns:p14="http://schemas.microsoft.com/office/powerpoint/2010/main" val="197867217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Marcador de contenido 4">
            <a:extLst>
              <a:ext uri="{FF2B5EF4-FFF2-40B4-BE49-F238E27FC236}">
                <a16:creationId xmlns:a16="http://schemas.microsoft.com/office/drawing/2014/main" id="{A05254DF-C202-4C4C-B1EE-FB133F388200}"/>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b="19"/>
          <a:stretch/>
        </p:blipFill>
        <p:spPr>
          <a:xfrm>
            <a:off x="20" y="1282"/>
            <a:ext cx="9143980" cy="6856718"/>
          </a:xfrm>
          <a:prstGeom prst="rect">
            <a:avLst/>
          </a:prstGeom>
        </p:spPr>
      </p:pic>
    </p:spTree>
    <p:extLst>
      <p:ext uri="{BB962C8B-B14F-4D97-AF65-F5344CB8AC3E}">
        <p14:creationId xmlns:p14="http://schemas.microsoft.com/office/powerpoint/2010/main" val="403881211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Marcador de contenido 4" descr="Un grupo de personas en un restaurante&#10;&#10;Descripción generada automáticamente">
            <a:extLst>
              <a:ext uri="{FF2B5EF4-FFF2-40B4-BE49-F238E27FC236}">
                <a16:creationId xmlns:a16="http://schemas.microsoft.com/office/drawing/2014/main" id="{4BDE9CC8-18AD-42D9-982E-57044948D031}"/>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18"/>
          <a:stretch/>
        </p:blipFill>
        <p:spPr>
          <a:xfrm>
            <a:off x="20" y="1282"/>
            <a:ext cx="9143980" cy="6856718"/>
          </a:xfrm>
          <a:prstGeom prst="rect">
            <a:avLst/>
          </a:prstGeom>
        </p:spPr>
      </p:pic>
    </p:spTree>
    <p:extLst>
      <p:ext uri="{BB962C8B-B14F-4D97-AF65-F5344CB8AC3E}">
        <p14:creationId xmlns:p14="http://schemas.microsoft.com/office/powerpoint/2010/main" val="351664565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9B76D444-2756-434F-AE61-96D69830C1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Imagen 4" descr="Imagen que contiene tabla, silla, techo, interior&#10;&#10;Descripción generada automáticamente">
            <a:extLst>
              <a:ext uri="{FF2B5EF4-FFF2-40B4-BE49-F238E27FC236}">
                <a16:creationId xmlns:a16="http://schemas.microsoft.com/office/drawing/2014/main" id="{8C7122DC-682B-4950-BB5B-5664E44F5159}"/>
              </a:ext>
            </a:extLst>
          </p:cNvPr>
          <p:cNvPicPr>
            <a:picLocks noChangeAspect="1"/>
          </p:cNvPicPr>
          <p:nvPr/>
        </p:nvPicPr>
        <p:blipFill rotWithShape="1">
          <a:blip r:embed="rId2">
            <a:extLst>
              <a:ext uri="{28A0092B-C50C-407E-A947-70E740481C1C}">
                <a14:useLocalDpi xmlns:a14="http://schemas.microsoft.com/office/drawing/2010/main" val="0"/>
              </a:ext>
            </a:extLst>
          </a:blip>
          <a:srcRect t="20910" r="-1" b="12844"/>
          <a:stretch/>
        </p:blipFill>
        <p:spPr>
          <a:xfrm>
            <a:off x="240030" y="320040"/>
            <a:ext cx="8661654" cy="4303462"/>
          </a:xfrm>
          <a:prstGeom prst="rect">
            <a:avLst/>
          </a:prstGeom>
        </p:spPr>
      </p:pic>
      <p:sp>
        <p:nvSpPr>
          <p:cNvPr id="12" name="Rectangle 11">
            <a:extLst>
              <a:ext uri="{FF2B5EF4-FFF2-40B4-BE49-F238E27FC236}">
                <a16:creationId xmlns:a16="http://schemas.microsoft.com/office/drawing/2014/main" id="{A27B6159-7734-4564-9E0F-C4BC43C36E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241173" y="4782312"/>
            <a:ext cx="8661654" cy="1755648"/>
          </a:xfrm>
          <a:prstGeom prst="rect">
            <a:avLst/>
          </a:prstGeom>
          <a:solidFill>
            <a:schemeClr val="tx1">
              <a:alpha val="93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4" name="Straight Connector 13">
            <a:extLst>
              <a:ext uri="{FF2B5EF4-FFF2-40B4-BE49-F238E27FC236}">
                <a16:creationId xmlns:a16="http://schemas.microsoft.com/office/drawing/2014/main" id="{E2FFB46B-05BC-4950-B18A-9593FDAE6ED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3044952" y="5237979"/>
            <a:ext cx="0" cy="914400"/>
          </a:xfrm>
          <a:prstGeom prst="line">
            <a:avLst/>
          </a:prstGeom>
          <a:ln w="19050">
            <a:solidFill>
              <a:schemeClr val="bg1">
                <a:alpha val="80000"/>
              </a:schemeClr>
            </a:solidFill>
          </a:ln>
        </p:spPr>
        <p:style>
          <a:lnRef idx="1">
            <a:schemeClr val="accent1"/>
          </a:lnRef>
          <a:fillRef idx="0">
            <a:schemeClr val="accent1"/>
          </a:fillRef>
          <a:effectRef idx="0">
            <a:schemeClr val="accent1"/>
          </a:effectRef>
          <a:fontRef idx="minor">
            <a:schemeClr val="tx1"/>
          </a:fontRef>
        </p:style>
      </p:cxnSp>
      <p:sp>
        <p:nvSpPr>
          <p:cNvPr id="3" name="Marcador de contenido 2">
            <a:extLst>
              <a:ext uri="{FF2B5EF4-FFF2-40B4-BE49-F238E27FC236}">
                <a16:creationId xmlns:a16="http://schemas.microsoft.com/office/drawing/2014/main" id="{E127445D-3B9F-48E0-9669-1ECF8FD86E8F}"/>
              </a:ext>
            </a:extLst>
          </p:cNvPr>
          <p:cNvSpPr>
            <a:spLocks noGrp="1"/>
          </p:cNvSpPr>
          <p:nvPr>
            <p:ph idx="1"/>
          </p:nvPr>
        </p:nvSpPr>
        <p:spPr>
          <a:xfrm>
            <a:off x="3284982" y="5009083"/>
            <a:ext cx="5232654" cy="1345997"/>
          </a:xfrm>
        </p:spPr>
        <p:txBody>
          <a:bodyPr anchor="ctr">
            <a:normAutofit/>
          </a:bodyPr>
          <a:lstStyle/>
          <a:p>
            <a:pPr marL="0" indent="0">
              <a:buNone/>
            </a:pPr>
            <a:r>
              <a:rPr lang="es-ES" sz="1800" dirty="0">
                <a:solidFill>
                  <a:schemeClr val="bg1"/>
                </a:solidFill>
              </a:rPr>
              <a:t>19:30 </a:t>
            </a:r>
            <a:r>
              <a:rPr lang="es-ES" sz="1800" dirty="0" err="1">
                <a:solidFill>
                  <a:schemeClr val="bg1"/>
                </a:solidFill>
              </a:rPr>
              <a:t>hrs</a:t>
            </a:r>
            <a:r>
              <a:rPr lang="es-ES" sz="1800" dirty="0">
                <a:solidFill>
                  <a:schemeClr val="bg1"/>
                </a:solidFill>
              </a:rPr>
              <a:t>. </a:t>
            </a:r>
            <a:r>
              <a:rPr lang="es-ES" sz="1800" dirty="0" err="1">
                <a:solidFill>
                  <a:schemeClr val="bg1"/>
                </a:solidFill>
              </a:rPr>
              <a:t>Dinner</a:t>
            </a:r>
            <a:r>
              <a:rPr lang="es-ES" sz="1800" dirty="0">
                <a:solidFill>
                  <a:schemeClr val="bg1"/>
                </a:solidFill>
              </a:rPr>
              <a:t> at Ram Luna Restaurant  </a:t>
            </a:r>
            <a:endParaRPr lang="es-CR" sz="1800" dirty="0">
              <a:solidFill>
                <a:schemeClr val="bg1"/>
              </a:solidFill>
            </a:endParaRPr>
          </a:p>
        </p:txBody>
      </p:sp>
    </p:spTree>
    <p:extLst>
      <p:ext uri="{BB962C8B-B14F-4D97-AF65-F5344CB8AC3E}">
        <p14:creationId xmlns:p14="http://schemas.microsoft.com/office/powerpoint/2010/main" val="3614304833"/>
      </p:ext>
    </p:extLst>
  </p:cSld>
  <p:clrMapOvr>
    <a:overrideClrMapping bg1="dk1" tx1="lt1" bg2="dk2" tx2="lt2" accent1="accent1" accent2="accent2" accent3="accent3" accent4="accent4" accent5="accent5" accent6="accent6" hlink="hlink" folHlink="folHlink"/>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4C54B0D-07D4-4E2A-AD1B-6A26D10194B8}"/>
              </a:ext>
            </a:extLst>
          </p:cNvPr>
          <p:cNvSpPr>
            <a:spLocks noGrp="1"/>
          </p:cNvSpPr>
          <p:nvPr>
            <p:ph type="title"/>
          </p:nvPr>
        </p:nvSpPr>
        <p:spPr>
          <a:xfrm>
            <a:off x="457200" y="0"/>
            <a:ext cx="8229600" cy="548680"/>
          </a:xfrm>
        </p:spPr>
        <p:txBody>
          <a:bodyPr>
            <a:noAutofit/>
          </a:bodyPr>
          <a:lstStyle/>
          <a:p>
            <a:pPr marL="0" indent="0"/>
            <a:r>
              <a:rPr lang="es-CR" sz="2400" b="1" dirty="0"/>
              <a:t>SAN JOSE – ARENAL</a:t>
            </a:r>
          </a:p>
        </p:txBody>
      </p:sp>
      <p:sp>
        <p:nvSpPr>
          <p:cNvPr id="3" name="Marcador de contenido 2">
            <a:extLst>
              <a:ext uri="{FF2B5EF4-FFF2-40B4-BE49-F238E27FC236}">
                <a16:creationId xmlns:a16="http://schemas.microsoft.com/office/drawing/2014/main" id="{F6169F93-326E-4B01-B4D5-F3761346FF5A}"/>
              </a:ext>
            </a:extLst>
          </p:cNvPr>
          <p:cNvSpPr>
            <a:spLocks noGrp="1"/>
          </p:cNvSpPr>
          <p:nvPr>
            <p:ph idx="1"/>
          </p:nvPr>
        </p:nvSpPr>
        <p:spPr>
          <a:xfrm>
            <a:off x="457200" y="548680"/>
            <a:ext cx="8435280" cy="5904656"/>
          </a:xfrm>
        </p:spPr>
        <p:txBody>
          <a:bodyPr>
            <a:noAutofit/>
          </a:bodyPr>
          <a:lstStyle/>
          <a:p>
            <a:pPr marL="0" indent="0">
              <a:buNone/>
            </a:pPr>
            <a:r>
              <a:rPr lang="es-CR" sz="1800" b="1" dirty="0"/>
              <a:t>DAY THREE </a:t>
            </a:r>
          </a:p>
          <a:p>
            <a:pPr marL="0" indent="0" algn="just">
              <a:buNone/>
            </a:pPr>
            <a:endParaRPr lang="es-CR" sz="1800" dirty="0"/>
          </a:p>
          <a:p>
            <a:pPr marL="0" indent="0" algn="just">
              <a:buNone/>
            </a:pPr>
            <a:r>
              <a:rPr lang="es-CR" sz="1800" dirty="0" err="1"/>
              <a:t>Breakfast</a:t>
            </a:r>
            <a:r>
              <a:rPr lang="es-CR" sz="1800" dirty="0"/>
              <a:t> Gran Hotel Curio </a:t>
            </a:r>
            <a:r>
              <a:rPr lang="es-CR" sz="1800" dirty="0" err="1"/>
              <a:t>Collection</a:t>
            </a:r>
            <a:r>
              <a:rPr lang="es-CR" sz="1800" dirty="0"/>
              <a:t> By Hilton </a:t>
            </a:r>
          </a:p>
          <a:p>
            <a:pPr marL="0" indent="0" algn="just">
              <a:buNone/>
            </a:pPr>
            <a:endParaRPr lang="en-US" sz="1800" dirty="0"/>
          </a:p>
          <a:p>
            <a:pPr marL="0" indent="0" algn="just">
              <a:buNone/>
            </a:pPr>
            <a:r>
              <a:rPr lang="en-US" sz="1800" dirty="0"/>
              <a:t>08:00 </a:t>
            </a:r>
            <a:r>
              <a:rPr lang="en-US" sz="1800" dirty="0" err="1"/>
              <a:t>hrs</a:t>
            </a:r>
            <a:r>
              <a:rPr lang="en-US" sz="1800" dirty="0"/>
              <a:t> - Departure time Doka Estate Coffee Plantation</a:t>
            </a:r>
          </a:p>
          <a:p>
            <a:pPr marL="0" indent="0" algn="just">
              <a:buNone/>
            </a:pPr>
            <a:r>
              <a:rPr lang="en-US" sz="1800" dirty="0"/>
              <a:t>Enjoy the fresh mountain air while learning about a 70 year history of coffee growing. Doka Estate is a private property, located in the foothills of the </a:t>
            </a:r>
            <a:r>
              <a:rPr lang="en-US" sz="1800" dirty="0" err="1"/>
              <a:t>Poas</a:t>
            </a:r>
            <a:r>
              <a:rPr lang="en-US" sz="1800" dirty="0"/>
              <a:t> Volcano. When you visit Doka Estate your tour will begin in the beautiful coffee plantations, continuing through the 96 year old coffee mill where you will observe the pulping and fermentation process of our golden bean; then passing through the sun-drying patios. Afterwards you will enjoy the different roasts of the coffee in the roasting room. The harvest season is the most beautiful, aromatic and colorful time of the year; however, you will experience the true magic of coffee throughout the year. Come and share with us this fascinating encounter, in the country that produces the highest coffee harvest per person in the world. Enjoy the natural splendor of this tropical paradise and at the same time, take the opportunity to get to know a richness unknown to many. Possibility to talk with the farmers who work in the coffee plantation.</a:t>
            </a:r>
            <a:endParaRPr lang="en-US" sz="1800" b="1" dirty="0"/>
          </a:p>
          <a:p>
            <a:pPr marL="0" indent="0" algn="just">
              <a:buNone/>
            </a:pPr>
            <a:endParaRPr lang="en-US" sz="1800" b="1" dirty="0"/>
          </a:p>
          <a:p>
            <a:pPr marL="0" indent="0" algn="just">
              <a:buNone/>
            </a:pPr>
            <a:endParaRPr lang="en-US" sz="900" b="1" dirty="0"/>
          </a:p>
          <a:p>
            <a:pPr marL="0" indent="0">
              <a:buNone/>
            </a:pPr>
            <a:endParaRPr lang="es-CR" sz="1800" dirty="0"/>
          </a:p>
        </p:txBody>
      </p:sp>
    </p:spTree>
    <p:extLst>
      <p:ext uri="{BB962C8B-B14F-4D97-AF65-F5344CB8AC3E}">
        <p14:creationId xmlns:p14="http://schemas.microsoft.com/office/powerpoint/2010/main" val="110777381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Marcador de contenido 4" descr="Vista de una ciudad desde lo alto de una montaña&#10;&#10;Descripción generada automáticamente">
            <a:extLst>
              <a:ext uri="{FF2B5EF4-FFF2-40B4-BE49-F238E27FC236}">
                <a16:creationId xmlns:a16="http://schemas.microsoft.com/office/drawing/2014/main" id="{115510DA-8074-458C-AD33-61BC2E18351A}"/>
              </a:ext>
            </a:extLst>
          </p:cNvPr>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t="18"/>
          <a:stretch/>
        </p:blipFill>
        <p:spPr>
          <a:xfrm>
            <a:off x="20" y="1282"/>
            <a:ext cx="9143980" cy="6856718"/>
          </a:xfrm>
          <a:prstGeom prst="rect">
            <a:avLst/>
          </a:prstGeom>
        </p:spPr>
      </p:pic>
    </p:spTree>
    <p:extLst>
      <p:ext uri="{BB962C8B-B14F-4D97-AF65-F5344CB8AC3E}">
        <p14:creationId xmlns:p14="http://schemas.microsoft.com/office/powerpoint/2010/main" val="229196506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Marcador de contenido 4">
            <a:extLst>
              <a:ext uri="{FF2B5EF4-FFF2-40B4-BE49-F238E27FC236}">
                <a16:creationId xmlns:a16="http://schemas.microsoft.com/office/drawing/2014/main" id="{FB4BA38E-813B-43EB-A139-F08DE93632FD}"/>
              </a:ext>
            </a:extLst>
          </p:cNvPr>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9376" r="1609" b="2"/>
          <a:stretch/>
        </p:blipFill>
        <p:spPr>
          <a:xfrm>
            <a:off x="20" y="1282"/>
            <a:ext cx="9143980" cy="6856718"/>
          </a:xfrm>
          <a:prstGeom prst="rect">
            <a:avLst/>
          </a:prstGeom>
        </p:spPr>
      </p:pic>
    </p:spTree>
    <p:extLst>
      <p:ext uri="{BB962C8B-B14F-4D97-AF65-F5344CB8AC3E}">
        <p14:creationId xmlns:p14="http://schemas.microsoft.com/office/powerpoint/2010/main" val="19325123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0B27720-33D6-403D-A1E5-46339897A9CA}"/>
              </a:ext>
            </a:extLst>
          </p:cNvPr>
          <p:cNvSpPr>
            <a:spLocks noGrp="1"/>
          </p:cNvSpPr>
          <p:nvPr>
            <p:ph type="title"/>
          </p:nvPr>
        </p:nvSpPr>
        <p:spPr/>
        <p:txBody>
          <a:bodyPr/>
          <a:lstStyle/>
          <a:p>
            <a:endParaRPr lang="es-CR"/>
          </a:p>
        </p:txBody>
      </p:sp>
      <p:sp>
        <p:nvSpPr>
          <p:cNvPr id="3" name="Marcador de contenido 2">
            <a:extLst>
              <a:ext uri="{FF2B5EF4-FFF2-40B4-BE49-F238E27FC236}">
                <a16:creationId xmlns:a16="http://schemas.microsoft.com/office/drawing/2014/main" id="{41FB889B-6325-47B2-96E5-4A1DA95A7029}"/>
              </a:ext>
            </a:extLst>
          </p:cNvPr>
          <p:cNvSpPr>
            <a:spLocks noGrp="1"/>
          </p:cNvSpPr>
          <p:nvPr>
            <p:ph idx="1"/>
          </p:nvPr>
        </p:nvSpPr>
        <p:spPr/>
        <p:txBody>
          <a:bodyPr>
            <a:normAutofit/>
          </a:bodyPr>
          <a:lstStyle/>
          <a:p>
            <a:pPr marL="0" indent="0" algn="just">
              <a:buNone/>
            </a:pPr>
            <a:r>
              <a:rPr lang="en-US" sz="1800" dirty="0"/>
              <a:t>We will continue our journey to the </a:t>
            </a:r>
            <a:r>
              <a:rPr lang="en-US" sz="1800" dirty="0" err="1"/>
              <a:t>Poas</a:t>
            </a:r>
            <a:r>
              <a:rPr lang="en-US" sz="1800" dirty="0"/>
              <a:t> Volcano, located in the north-eastern part of Alajuela, next to San José, in the so-called Central Valley. </a:t>
            </a:r>
            <a:r>
              <a:rPr lang="en-US" sz="1800" dirty="0" err="1"/>
              <a:t>Poas</a:t>
            </a:r>
            <a:r>
              <a:rPr lang="en-US" sz="1800" dirty="0"/>
              <a:t> is a volcano that is over 2,700 meters high.  This is one of the most impressive volcanoes in Costa Rica, with breathtaking tropical scenery.  The land in this sector is ideal for the cultivation of crops and is an area of considerable potential for hydrological and geothermal energy. In the park it is possible to identify four main habitats, although high altitude forest predominates, with pygmy vegetation, cloud forest and areas with little or no vegetation can also be found. The flora of this area includes but is not limited to cedar and cypress trees. Some of the park's resident animals include marmots, bats, quetzals and toucans, among the most common. </a:t>
            </a:r>
            <a:endParaRPr lang="es-CR" sz="1800" dirty="0"/>
          </a:p>
        </p:txBody>
      </p:sp>
    </p:spTree>
    <p:extLst>
      <p:ext uri="{BB962C8B-B14F-4D97-AF65-F5344CB8AC3E}">
        <p14:creationId xmlns:p14="http://schemas.microsoft.com/office/powerpoint/2010/main" val="420993692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Marcador de contenido 4" descr="Una imagen de una montaña&#10;&#10;Descripción generada automáticamente con confianza media">
            <a:extLst>
              <a:ext uri="{FF2B5EF4-FFF2-40B4-BE49-F238E27FC236}">
                <a16:creationId xmlns:a16="http://schemas.microsoft.com/office/drawing/2014/main" id="{FE6D9208-EA10-47DC-AA78-864FC0211402}"/>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8097" r="3219" b="-1"/>
          <a:stretch/>
        </p:blipFill>
        <p:spPr>
          <a:xfrm>
            <a:off x="20" y="1282"/>
            <a:ext cx="9143980" cy="6856718"/>
          </a:xfrm>
          <a:prstGeom prst="rect">
            <a:avLst/>
          </a:prstGeom>
        </p:spPr>
      </p:pic>
    </p:spTree>
    <p:extLst>
      <p:ext uri="{BB962C8B-B14F-4D97-AF65-F5344CB8AC3E}">
        <p14:creationId xmlns:p14="http://schemas.microsoft.com/office/powerpoint/2010/main" val="50450803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Marcador de contenido 4" descr="Humo saliendo de una montaña&#10;&#10;Descripción generada automáticamente con confianza media">
            <a:extLst>
              <a:ext uri="{FF2B5EF4-FFF2-40B4-BE49-F238E27FC236}">
                <a16:creationId xmlns:a16="http://schemas.microsoft.com/office/drawing/2014/main" id="{792D4F21-F5F4-4384-B00B-3114D8FCFC9A}"/>
              </a:ext>
            </a:extLst>
          </p:cNvPr>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b="19"/>
          <a:stretch/>
        </p:blipFill>
        <p:spPr>
          <a:xfrm>
            <a:off x="20" y="1282"/>
            <a:ext cx="9143980" cy="6856718"/>
          </a:xfrm>
          <a:prstGeom prst="rect">
            <a:avLst/>
          </a:prstGeom>
        </p:spPr>
      </p:pic>
    </p:spTree>
    <p:extLst>
      <p:ext uri="{BB962C8B-B14F-4D97-AF65-F5344CB8AC3E}">
        <p14:creationId xmlns:p14="http://schemas.microsoft.com/office/powerpoint/2010/main" val="337563015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11 Imagen" descr="Rueda de Carreta.png"/>
          <p:cNvPicPr>
            <a:picLocks noChangeAspect="1"/>
          </p:cNvPicPr>
          <p:nvPr/>
        </p:nvPicPr>
        <p:blipFill>
          <a:blip r:embed="rId2" cstate="print">
            <a:lum contrast="20000"/>
          </a:blip>
          <a:srcRect l="31138" t="24417" r="58979" b="29101"/>
          <a:stretch>
            <a:fillRect/>
          </a:stretch>
        </p:blipFill>
        <p:spPr>
          <a:xfrm>
            <a:off x="251520" y="0"/>
            <a:ext cx="1944216" cy="6858000"/>
          </a:xfrm>
          <a:prstGeom prst="rect">
            <a:avLst/>
          </a:prstGeom>
          <a:effectLst>
            <a:outerShdw blurRad="50800" dist="38100" algn="l" rotWithShape="0">
              <a:prstClr val="black">
                <a:alpha val="40000"/>
              </a:prstClr>
            </a:outerShdw>
          </a:effectLst>
        </p:spPr>
      </p:pic>
      <p:sp>
        <p:nvSpPr>
          <p:cNvPr id="5" name="4 CuadroTexto"/>
          <p:cNvSpPr txBox="1"/>
          <p:nvPr/>
        </p:nvSpPr>
        <p:spPr>
          <a:xfrm>
            <a:off x="1043608" y="2564904"/>
            <a:ext cx="184731" cy="369332"/>
          </a:xfrm>
          <a:prstGeom prst="rect">
            <a:avLst/>
          </a:prstGeom>
          <a:noFill/>
        </p:spPr>
        <p:txBody>
          <a:bodyPr wrap="none" rtlCol="0">
            <a:spAutoFit/>
          </a:bodyPr>
          <a:lstStyle/>
          <a:p>
            <a:endParaRPr lang="es-CR" dirty="0"/>
          </a:p>
        </p:txBody>
      </p:sp>
      <p:sp>
        <p:nvSpPr>
          <p:cNvPr id="23" name="22 Rectángulo"/>
          <p:cNvSpPr/>
          <p:nvPr/>
        </p:nvSpPr>
        <p:spPr>
          <a:xfrm>
            <a:off x="-3" y="260648"/>
            <a:ext cx="6926659" cy="648072"/>
          </a:xfrm>
          <a:prstGeom prst="rect">
            <a:avLst/>
          </a:prstGeom>
          <a:solidFill>
            <a:srgbClr val="00AF99">
              <a:alpha val="8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R"/>
          </a:p>
        </p:txBody>
      </p:sp>
      <p:sp>
        <p:nvSpPr>
          <p:cNvPr id="24" name="1 Título"/>
          <p:cNvSpPr txBox="1">
            <a:spLocks/>
          </p:cNvSpPr>
          <p:nvPr/>
        </p:nvSpPr>
        <p:spPr>
          <a:xfrm>
            <a:off x="-2" y="260648"/>
            <a:ext cx="6926658" cy="64807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altLang="es-CR" sz="3200" dirty="0">
                <a:solidFill>
                  <a:schemeClr val="bg1"/>
                </a:solidFill>
              </a:rPr>
              <a:t>General</a:t>
            </a:r>
            <a:r>
              <a:rPr lang="es-ES" altLang="es-CR" sz="3200" dirty="0">
                <a:solidFill>
                  <a:schemeClr val="bg1"/>
                </a:solidFill>
              </a:rPr>
              <a:t> </a:t>
            </a:r>
            <a:r>
              <a:rPr lang="en-US" altLang="es-CR" sz="3200" b="1" dirty="0">
                <a:solidFill>
                  <a:schemeClr val="bg1"/>
                </a:solidFill>
              </a:rPr>
              <a:t>Facts</a:t>
            </a:r>
            <a:endParaRPr lang="es-CR" sz="3200" b="1" dirty="0">
              <a:solidFill>
                <a:schemeClr val="bg1"/>
              </a:solidFill>
              <a:latin typeface="Century Gothic" panose="020B0502020202020204" pitchFamily="34" charset="0"/>
            </a:endParaRPr>
          </a:p>
        </p:txBody>
      </p:sp>
      <p:sp>
        <p:nvSpPr>
          <p:cNvPr id="8" name="2 Marcador de contenido"/>
          <p:cNvSpPr>
            <a:spLocks noGrp="1"/>
          </p:cNvSpPr>
          <p:nvPr>
            <p:ph idx="4294967295"/>
          </p:nvPr>
        </p:nvSpPr>
        <p:spPr>
          <a:xfrm>
            <a:off x="2339752" y="1052736"/>
            <a:ext cx="6804248" cy="5805264"/>
          </a:xfrm>
        </p:spPr>
        <p:txBody>
          <a:bodyPr>
            <a:noAutofit/>
          </a:bodyPr>
          <a:lstStyle/>
          <a:p>
            <a:pPr>
              <a:lnSpc>
                <a:spcPct val="150000"/>
              </a:lnSpc>
            </a:pPr>
            <a:endParaRPr lang="en-US" altLang="es-CR" sz="1800" b="1" dirty="0">
              <a:solidFill>
                <a:schemeClr val="tx1">
                  <a:lumMod val="75000"/>
                  <a:lumOff val="25000"/>
                </a:schemeClr>
              </a:solidFill>
            </a:endParaRPr>
          </a:p>
          <a:p>
            <a:pPr>
              <a:lnSpc>
                <a:spcPct val="150000"/>
              </a:lnSpc>
            </a:pPr>
            <a:r>
              <a:rPr lang="en-US" altLang="es-CR" sz="1800" b="1" dirty="0">
                <a:solidFill>
                  <a:schemeClr val="tx1">
                    <a:lumMod val="75000"/>
                    <a:lumOff val="25000"/>
                  </a:schemeClr>
                </a:solidFill>
              </a:rPr>
              <a:t>Government: </a:t>
            </a:r>
            <a:r>
              <a:rPr lang="en-US" altLang="es-CR" sz="1800" dirty="0">
                <a:solidFill>
                  <a:schemeClr val="tx1">
                    <a:lumMod val="75000"/>
                    <a:lumOff val="25000"/>
                  </a:schemeClr>
                </a:solidFill>
              </a:rPr>
              <a:t>Presidential</a:t>
            </a:r>
            <a:r>
              <a:rPr lang="en-US" altLang="es-CR" sz="1800" b="1" dirty="0">
                <a:solidFill>
                  <a:schemeClr val="tx1">
                    <a:lumMod val="75000"/>
                    <a:lumOff val="25000"/>
                  </a:schemeClr>
                </a:solidFill>
              </a:rPr>
              <a:t> </a:t>
            </a:r>
            <a:r>
              <a:rPr lang="en-US" altLang="es-CR" sz="1800" dirty="0">
                <a:solidFill>
                  <a:schemeClr val="tx1">
                    <a:lumMod val="75000"/>
                    <a:lumOff val="25000"/>
                  </a:schemeClr>
                </a:solidFill>
              </a:rPr>
              <a:t>Democracy</a:t>
            </a:r>
            <a:r>
              <a:rPr lang="es-ES" altLang="es-CR" sz="1800" dirty="0">
                <a:solidFill>
                  <a:schemeClr val="tx1">
                    <a:lumMod val="75000"/>
                    <a:lumOff val="25000"/>
                  </a:schemeClr>
                </a:solidFill>
              </a:rPr>
              <a:t>. </a:t>
            </a:r>
          </a:p>
          <a:p>
            <a:pPr eaLnBrk="1" hangingPunct="1">
              <a:lnSpc>
                <a:spcPct val="150000"/>
              </a:lnSpc>
            </a:pPr>
            <a:r>
              <a:rPr lang="en-US" altLang="es-CR" sz="1800" b="1" dirty="0">
                <a:solidFill>
                  <a:schemeClr val="tx1">
                    <a:lumMod val="75000"/>
                    <a:lumOff val="25000"/>
                  </a:schemeClr>
                </a:solidFill>
              </a:rPr>
              <a:t>Division</a:t>
            </a:r>
            <a:r>
              <a:rPr lang="es-ES" altLang="es-CR" sz="1800" b="1" dirty="0">
                <a:solidFill>
                  <a:schemeClr val="tx1">
                    <a:lumMod val="75000"/>
                    <a:lumOff val="25000"/>
                  </a:schemeClr>
                </a:solidFill>
              </a:rPr>
              <a:t>:  </a:t>
            </a:r>
            <a:r>
              <a:rPr lang="es-ES" altLang="es-CR" sz="1800" dirty="0">
                <a:solidFill>
                  <a:schemeClr val="tx1">
                    <a:lumMod val="75000"/>
                    <a:lumOff val="25000"/>
                  </a:schemeClr>
                </a:solidFill>
              </a:rPr>
              <a:t>7 </a:t>
            </a:r>
            <a:r>
              <a:rPr lang="en-US" altLang="es-CR" sz="1800" dirty="0">
                <a:solidFill>
                  <a:schemeClr val="tx1">
                    <a:lumMod val="75000"/>
                    <a:lumOff val="25000"/>
                  </a:schemeClr>
                </a:solidFill>
              </a:rPr>
              <a:t>provinces</a:t>
            </a:r>
            <a:r>
              <a:rPr lang="es-ES" altLang="es-CR" sz="1800" dirty="0">
                <a:solidFill>
                  <a:schemeClr val="tx1">
                    <a:lumMod val="75000"/>
                    <a:lumOff val="25000"/>
                  </a:schemeClr>
                </a:solidFill>
              </a:rPr>
              <a:t>. </a:t>
            </a:r>
          </a:p>
          <a:p>
            <a:pPr eaLnBrk="1" hangingPunct="1">
              <a:lnSpc>
                <a:spcPct val="150000"/>
              </a:lnSpc>
            </a:pPr>
            <a:r>
              <a:rPr lang="es-ES" altLang="es-CR" sz="1800" b="1" dirty="0">
                <a:solidFill>
                  <a:schemeClr val="tx1">
                    <a:lumMod val="75000"/>
                    <a:lumOff val="25000"/>
                  </a:schemeClr>
                </a:solidFill>
              </a:rPr>
              <a:t>Capital: </a:t>
            </a:r>
            <a:r>
              <a:rPr lang="es-ES" altLang="es-CR" sz="1800" dirty="0">
                <a:solidFill>
                  <a:schemeClr val="tx1">
                    <a:lumMod val="75000"/>
                    <a:lumOff val="25000"/>
                  </a:schemeClr>
                </a:solidFill>
              </a:rPr>
              <a:t>San José. </a:t>
            </a:r>
          </a:p>
          <a:p>
            <a:pPr eaLnBrk="1" hangingPunct="1">
              <a:lnSpc>
                <a:spcPct val="150000"/>
              </a:lnSpc>
            </a:pPr>
            <a:r>
              <a:rPr lang="en-US" altLang="es-CR" sz="1800" b="1" dirty="0">
                <a:solidFill>
                  <a:schemeClr val="tx1">
                    <a:lumMod val="75000"/>
                    <a:lumOff val="25000"/>
                  </a:schemeClr>
                </a:solidFill>
              </a:rPr>
              <a:t>Population</a:t>
            </a:r>
            <a:r>
              <a:rPr lang="es-ES" altLang="es-CR" sz="1800" b="1" dirty="0">
                <a:solidFill>
                  <a:schemeClr val="tx1">
                    <a:lumMod val="75000"/>
                    <a:lumOff val="25000"/>
                  </a:schemeClr>
                </a:solidFill>
              </a:rPr>
              <a:t>: </a:t>
            </a:r>
            <a:r>
              <a:rPr lang="es-ES" altLang="es-CR" sz="1800" dirty="0">
                <a:solidFill>
                  <a:schemeClr val="tx1">
                    <a:lumMod val="75000"/>
                    <a:lumOff val="25000"/>
                  </a:schemeClr>
                </a:solidFill>
              </a:rPr>
              <a:t>5.000.00.</a:t>
            </a:r>
          </a:p>
          <a:p>
            <a:pPr eaLnBrk="1" hangingPunct="1">
              <a:lnSpc>
                <a:spcPct val="150000"/>
              </a:lnSpc>
            </a:pPr>
            <a:r>
              <a:rPr lang="en-US" altLang="es-CR" sz="1800" b="1" dirty="0">
                <a:solidFill>
                  <a:schemeClr val="tx1">
                    <a:lumMod val="75000"/>
                    <a:lumOff val="25000"/>
                  </a:schemeClr>
                </a:solidFill>
              </a:rPr>
              <a:t>Official language</a:t>
            </a:r>
            <a:r>
              <a:rPr lang="es-ES" altLang="es-CR" sz="1800" b="1" dirty="0">
                <a:solidFill>
                  <a:schemeClr val="tx1">
                    <a:lumMod val="75000"/>
                    <a:lumOff val="25000"/>
                  </a:schemeClr>
                </a:solidFill>
              </a:rPr>
              <a:t>: </a:t>
            </a:r>
            <a:r>
              <a:rPr lang="en-US" altLang="es-CR" sz="1800" dirty="0">
                <a:solidFill>
                  <a:schemeClr val="tx1">
                    <a:lumMod val="75000"/>
                    <a:lumOff val="25000"/>
                  </a:schemeClr>
                </a:solidFill>
              </a:rPr>
              <a:t>Spanish.</a:t>
            </a:r>
            <a:r>
              <a:rPr lang="es-ES" altLang="es-CR" sz="1800" dirty="0">
                <a:solidFill>
                  <a:schemeClr val="tx1">
                    <a:lumMod val="75000"/>
                    <a:lumOff val="25000"/>
                  </a:schemeClr>
                </a:solidFill>
              </a:rPr>
              <a:t> </a:t>
            </a:r>
          </a:p>
          <a:p>
            <a:pPr eaLnBrk="1" hangingPunct="1">
              <a:lnSpc>
                <a:spcPct val="150000"/>
              </a:lnSpc>
            </a:pPr>
            <a:r>
              <a:rPr lang="en-US" altLang="es-CR" sz="1800" b="1" dirty="0">
                <a:solidFill>
                  <a:schemeClr val="tx1">
                    <a:lumMod val="75000"/>
                    <a:lumOff val="25000"/>
                  </a:schemeClr>
                </a:solidFill>
              </a:rPr>
              <a:t>Official religion</a:t>
            </a:r>
            <a:r>
              <a:rPr lang="es-ES" altLang="es-CR" sz="1800" b="1" dirty="0">
                <a:solidFill>
                  <a:schemeClr val="tx1">
                    <a:lumMod val="75000"/>
                    <a:lumOff val="25000"/>
                  </a:schemeClr>
                </a:solidFill>
              </a:rPr>
              <a:t>: </a:t>
            </a:r>
            <a:r>
              <a:rPr lang="en-US" altLang="es-CR" sz="1800" dirty="0">
                <a:solidFill>
                  <a:schemeClr val="tx1">
                    <a:lumMod val="75000"/>
                    <a:lumOff val="25000"/>
                  </a:schemeClr>
                </a:solidFill>
              </a:rPr>
              <a:t>Catholic</a:t>
            </a:r>
            <a:r>
              <a:rPr lang="es-ES" altLang="es-CR" sz="1800" dirty="0">
                <a:solidFill>
                  <a:schemeClr val="tx1">
                    <a:lumMod val="75000"/>
                    <a:lumOff val="25000"/>
                  </a:schemeClr>
                </a:solidFill>
              </a:rPr>
              <a:t>. </a:t>
            </a:r>
          </a:p>
          <a:p>
            <a:pPr eaLnBrk="1" hangingPunct="1">
              <a:lnSpc>
                <a:spcPct val="150000"/>
              </a:lnSpc>
            </a:pPr>
            <a:r>
              <a:rPr lang="en-US" altLang="es-CR" sz="1800" b="1" dirty="0">
                <a:solidFill>
                  <a:schemeClr val="tx1">
                    <a:lumMod val="75000"/>
                    <a:lumOff val="25000"/>
                  </a:schemeClr>
                </a:solidFill>
              </a:rPr>
              <a:t>Currency</a:t>
            </a:r>
            <a:r>
              <a:rPr lang="es-ES" altLang="es-CR" sz="1800" b="1" dirty="0">
                <a:solidFill>
                  <a:schemeClr val="tx1">
                    <a:lumMod val="75000"/>
                    <a:lumOff val="25000"/>
                  </a:schemeClr>
                </a:solidFill>
              </a:rPr>
              <a:t>: </a:t>
            </a:r>
            <a:r>
              <a:rPr lang="es-ES" altLang="es-CR" sz="1800" dirty="0">
                <a:solidFill>
                  <a:schemeClr val="tx1">
                    <a:lumMod val="75000"/>
                    <a:lumOff val="25000"/>
                  </a:schemeClr>
                </a:solidFill>
              </a:rPr>
              <a:t>Col</a:t>
            </a:r>
            <a:r>
              <a:rPr lang="es-CR" altLang="es-CR" sz="1800" dirty="0">
                <a:solidFill>
                  <a:schemeClr val="tx1">
                    <a:lumMod val="75000"/>
                    <a:lumOff val="25000"/>
                  </a:schemeClr>
                </a:solidFill>
              </a:rPr>
              <a:t>ó</a:t>
            </a:r>
            <a:r>
              <a:rPr lang="es-ES" altLang="es-CR" sz="1800" dirty="0">
                <a:solidFill>
                  <a:schemeClr val="tx1">
                    <a:lumMod val="75000"/>
                    <a:lumOff val="25000"/>
                  </a:schemeClr>
                </a:solidFill>
              </a:rPr>
              <a:t>n (¢). </a:t>
            </a:r>
          </a:p>
          <a:p>
            <a:pPr>
              <a:lnSpc>
                <a:spcPct val="150000"/>
              </a:lnSpc>
            </a:pPr>
            <a:r>
              <a:rPr lang="en-US" altLang="es-CR" sz="1800" b="1" dirty="0">
                <a:solidFill>
                  <a:schemeClr val="tx1">
                    <a:lumMod val="75000"/>
                    <a:lumOff val="25000"/>
                  </a:schemeClr>
                </a:solidFill>
              </a:rPr>
              <a:t>Electricity</a:t>
            </a:r>
            <a:r>
              <a:rPr lang="es-ES" altLang="es-CR" sz="1800" b="1" dirty="0">
                <a:solidFill>
                  <a:schemeClr val="tx1">
                    <a:lumMod val="75000"/>
                    <a:lumOff val="25000"/>
                  </a:schemeClr>
                </a:solidFill>
              </a:rPr>
              <a:t>: </a:t>
            </a:r>
            <a:r>
              <a:rPr lang="es-ES" altLang="es-CR" sz="1800" dirty="0">
                <a:solidFill>
                  <a:schemeClr val="tx1">
                    <a:lumMod val="75000"/>
                    <a:lumOff val="25000"/>
                  </a:schemeClr>
                </a:solidFill>
              </a:rPr>
              <a:t>110 Voltios. </a:t>
            </a:r>
          </a:p>
          <a:p>
            <a:pPr>
              <a:lnSpc>
                <a:spcPct val="150000"/>
              </a:lnSpc>
            </a:pPr>
            <a:r>
              <a:rPr lang="en-US" altLang="es-CR" sz="1800" b="1" dirty="0">
                <a:solidFill>
                  <a:schemeClr val="tx1">
                    <a:lumMod val="75000"/>
                    <a:lumOff val="25000"/>
                  </a:schemeClr>
                </a:solidFill>
              </a:rPr>
              <a:t>Dry season </a:t>
            </a:r>
            <a:r>
              <a:rPr lang="es-ES" altLang="es-CR" sz="1800" b="1" dirty="0">
                <a:solidFill>
                  <a:schemeClr val="tx1">
                    <a:lumMod val="75000"/>
                    <a:lumOff val="25000"/>
                  </a:schemeClr>
                </a:solidFill>
              </a:rPr>
              <a:t>: </a:t>
            </a:r>
            <a:r>
              <a:rPr lang="en-US" altLang="es-CR" sz="1800" dirty="0">
                <a:solidFill>
                  <a:schemeClr val="tx1">
                    <a:lumMod val="75000"/>
                    <a:lumOff val="25000"/>
                  </a:schemeClr>
                </a:solidFill>
              </a:rPr>
              <a:t>Second half November </a:t>
            </a:r>
            <a:r>
              <a:rPr lang="es-ES" altLang="es-CR" sz="1800" dirty="0">
                <a:solidFill>
                  <a:schemeClr val="tx1">
                    <a:lumMod val="75000"/>
                    <a:lumOff val="25000"/>
                  </a:schemeClr>
                </a:solidFill>
              </a:rPr>
              <a:t> – </a:t>
            </a:r>
            <a:r>
              <a:rPr lang="en-US" altLang="es-CR" sz="1800" dirty="0">
                <a:solidFill>
                  <a:schemeClr val="tx1">
                    <a:lumMod val="75000"/>
                    <a:lumOff val="25000"/>
                  </a:schemeClr>
                </a:solidFill>
              </a:rPr>
              <a:t>April </a:t>
            </a:r>
            <a:r>
              <a:rPr lang="es-ES" altLang="es-CR" sz="1800" dirty="0">
                <a:solidFill>
                  <a:schemeClr val="tx1">
                    <a:lumMod val="75000"/>
                    <a:lumOff val="25000"/>
                  </a:schemeClr>
                </a:solidFill>
              </a:rPr>
              <a:t> (</a:t>
            </a:r>
            <a:r>
              <a:rPr lang="en-US" altLang="es-CR" sz="1800" dirty="0">
                <a:solidFill>
                  <a:schemeClr val="tx1">
                    <a:lumMod val="75000"/>
                    <a:lumOff val="25000"/>
                  </a:schemeClr>
                </a:solidFill>
              </a:rPr>
              <a:t>dry</a:t>
            </a:r>
            <a:r>
              <a:rPr lang="es-ES" altLang="es-CR" sz="1800" dirty="0">
                <a:solidFill>
                  <a:schemeClr val="tx1">
                    <a:lumMod val="75000"/>
                    <a:lumOff val="25000"/>
                  </a:schemeClr>
                </a:solidFill>
              </a:rPr>
              <a:t>).</a:t>
            </a:r>
            <a:endParaRPr lang="es-ES" altLang="es-CR" sz="1800" b="1" dirty="0">
              <a:solidFill>
                <a:schemeClr val="tx1">
                  <a:lumMod val="75000"/>
                  <a:lumOff val="25000"/>
                </a:schemeClr>
              </a:solidFill>
            </a:endParaRPr>
          </a:p>
          <a:p>
            <a:pPr>
              <a:lnSpc>
                <a:spcPct val="150000"/>
              </a:lnSpc>
            </a:pPr>
            <a:r>
              <a:rPr lang="en-US" altLang="es-CR" sz="1800" b="1" dirty="0">
                <a:solidFill>
                  <a:schemeClr val="tx1">
                    <a:lumMod val="75000"/>
                    <a:lumOff val="25000"/>
                  </a:schemeClr>
                </a:solidFill>
              </a:rPr>
              <a:t>Green season</a:t>
            </a:r>
            <a:r>
              <a:rPr lang="es-ES" altLang="es-CR" sz="1800" b="1" dirty="0">
                <a:solidFill>
                  <a:schemeClr val="tx1">
                    <a:lumMod val="75000"/>
                    <a:lumOff val="25000"/>
                  </a:schemeClr>
                </a:solidFill>
              </a:rPr>
              <a:t>: </a:t>
            </a:r>
            <a:r>
              <a:rPr lang="en-US" altLang="es-CR" sz="1800" dirty="0">
                <a:solidFill>
                  <a:schemeClr val="tx1">
                    <a:lumMod val="75000"/>
                    <a:lumOff val="25000"/>
                  </a:schemeClr>
                </a:solidFill>
              </a:rPr>
              <a:t>May</a:t>
            </a:r>
            <a:r>
              <a:rPr lang="es-ES" altLang="es-CR" sz="1800" dirty="0">
                <a:solidFill>
                  <a:schemeClr val="tx1">
                    <a:lumMod val="75000"/>
                    <a:lumOff val="25000"/>
                  </a:schemeClr>
                </a:solidFill>
              </a:rPr>
              <a:t> – </a:t>
            </a:r>
            <a:r>
              <a:rPr lang="en-US" altLang="es-CR" sz="1800" dirty="0">
                <a:solidFill>
                  <a:schemeClr val="tx1">
                    <a:lumMod val="75000"/>
                    <a:lumOff val="25000"/>
                  </a:schemeClr>
                </a:solidFill>
              </a:rPr>
              <a:t>First half</a:t>
            </a:r>
            <a:r>
              <a:rPr lang="es-ES" altLang="es-CR" sz="1800" dirty="0">
                <a:solidFill>
                  <a:schemeClr val="tx1">
                    <a:lumMod val="75000"/>
                    <a:lumOff val="25000"/>
                  </a:schemeClr>
                </a:solidFill>
              </a:rPr>
              <a:t> </a:t>
            </a:r>
            <a:r>
              <a:rPr lang="en-US" altLang="es-CR" sz="1800" dirty="0">
                <a:solidFill>
                  <a:schemeClr val="tx1">
                    <a:lumMod val="75000"/>
                    <a:lumOff val="25000"/>
                  </a:schemeClr>
                </a:solidFill>
              </a:rPr>
              <a:t>November</a:t>
            </a:r>
            <a:r>
              <a:rPr lang="es-ES" altLang="es-CR" sz="1800" dirty="0">
                <a:solidFill>
                  <a:schemeClr val="tx1">
                    <a:lumMod val="75000"/>
                    <a:lumOff val="25000"/>
                  </a:schemeClr>
                </a:solidFill>
              </a:rPr>
              <a:t> (</a:t>
            </a:r>
            <a:r>
              <a:rPr lang="en-US" altLang="es-CR" sz="1800" dirty="0">
                <a:solidFill>
                  <a:schemeClr val="tx1">
                    <a:lumMod val="75000"/>
                    <a:lumOff val="25000"/>
                  </a:schemeClr>
                </a:solidFill>
              </a:rPr>
              <a:t>rainy).</a:t>
            </a:r>
            <a:endParaRPr lang="es-ES" altLang="es-CR" sz="1800" dirty="0">
              <a:solidFill>
                <a:schemeClr val="tx1">
                  <a:lumMod val="75000"/>
                  <a:lumOff val="25000"/>
                </a:schemeClr>
              </a:solidFill>
            </a:endParaRPr>
          </a:p>
        </p:txBody>
      </p:sp>
    </p:spTree>
    <p:extLst>
      <p:ext uri="{BB962C8B-B14F-4D97-AF65-F5344CB8AC3E}">
        <p14:creationId xmlns:p14="http://schemas.microsoft.com/office/powerpoint/2010/main" val="279519627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9E86BCD-FB5C-4B55-A5C3-464667FD08F5}"/>
              </a:ext>
            </a:extLst>
          </p:cNvPr>
          <p:cNvSpPr>
            <a:spLocks noGrp="1"/>
          </p:cNvSpPr>
          <p:nvPr>
            <p:ph type="title"/>
          </p:nvPr>
        </p:nvSpPr>
        <p:spPr/>
        <p:txBody>
          <a:bodyPr/>
          <a:lstStyle/>
          <a:p>
            <a:endParaRPr lang="es-CR"/>
          </a:p>
        </p:txBody>
      </p:sp>
      <p:sp>
        <p:nvSpPr>
          <p:cNvPr id="3" name="Marcador de contenido 2">
            <a:extLst>
              <a:ext uri="{FF2B5EF4-FFF2-40B4-BE49-F238E27FC236}">
                <a16:creationId xmlns:a16="http://schemas.microsoft.com/office/drawing/2014/main" id="{99C44770-FC68-49D2-B1A6-27F3832AD38E}"/>
              </a:ext>
            </a:extLst>
          </p:cNvPr>
          <p:cNvSpPr>
            <a:spLocks noGrp="1"/>
          </p:cNvSpPr>
          <p:nvPr>
            <p:ph idx="1"/>
          </p:nvPr>
        </p:nvSpPr>
        <p:spPr>
          <a:xfrm>
            <a:off x="1403648" y="1916831"/>
            <a:ext cx="6696744" cy="3168353"/>
          </a:xfrm>
        </p:spPr>
        <p:txBody>
          <a:bodyPr>
            <a:normAutofit/>
          </a:bodyPr>
          <a:lstStyle/>
          <a:p>
            <a:pPr marL="0" indent="0" algn="just">
              <a:buNone/>
            </a:pPr>
            <a:endParaRPr lang="en-US" sz="1800" dirty="0"/>
          </a:p>
          <a:p>
            <a:pPr marL="0" indent="0" algn="just">
              <a:buNone/>
            </a:pPr>
            <a:r>
              <a:rPr lang="en-US" sz="1800" dirty="0"/>
              <a:t>Continuing towards the Caribbean zone, we will stop to discover the La Paz Waterfall Gardens, a natural park, where we will walk through spectacular trails that will lead us to the </a:t>
            </a:r>
            <a:r>
              <a:rPr lang="en-US" sz="1800" dirty="0" err="1"/>
              <a:t>Magia</a:t>
            </a:r>
            <a:r>
              <a:rPr lang="en-US" sz="1800" dirty="0"/>
              <a:t> Blanca Waterfall (the largest and most spectacular in the area). In the park we will also visit one of the largest butterfly observatories in the country, which contains a fascinating collection of these tropical jewels and the impressive hummingbird gallery</a:t>
            </a:r>
            <a:endParaRPr lang="es-CR" sz="1800" dirty="0"/>
          </a:p>
        </p:txBody>
      </p:sp>
    </p:spTree>
    <p:extLst>
      <p:ext uri="{BB962C8B-B14F-4D97-AF65-F5344CB8AC3E}">
        <p14:creationId xmlns:p14="http://schemas.microsoft.com/office/powerpoint/2010/main" val="312996701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Marcador de contenido 4" descr="Una cascada de agua&#10;&#10;Descripción generada automáticamente">
            <a:extLst>
              <a:ext uri="{FF2B5EF4-FFF2-40B4-BE49-F238E27FC236}">
                <a16:creationId xmlns:a16="http://schemas.microsoft.com/office/drawing/2014/main" id="{EA06C2FD-2ED8-4A3A-8308-DF13523732BC}"/>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r="11316" b="-1"/>
          <a:stretch/>
        </p:blipFill>
        <p:spPr>
          <a:xfrm>
            <a:off x="20" y="1282"/>
            <a:ext cx="9143980" cy="6856718"/>
          </a:xfrm>
          <a:prstGeom prst="rect">
            <a:avLst/>
          </a:prstGeom>
        </p:spPr>
      </p:pic>
    </p:spTree>
    <p:extLst>
      <p:ext uri="{BB962C8B-B14F-4D97-AF65-F5344CB8AC3E}">
        <p14:creationId xmlns:p14="http://schemas.microsoft.com/office/powerpoint/2010/main" val="115135695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Marcador de contenido 4" descr="Un colibrí parado en un fondo verde&#10;&#10;Descripción generada automáticamente con confianza media">
            <a:extLst>
              <a:ext uri="{FF2B5EF4-FFF2-40B4-BE49-F238E27FC236}">
                <a16:creationId xmlns:a16="http://schemas.microsoft.com/office/drawing/2014/main" id="{40EF51A3-D9EB-43E8-B2A4-DCA4F3B1AEA5}"/>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10983" r="2" b="2"/>
          <a:stretch/>
        </p:blipFill>
        <p:spPr>
          <a:xfrm>
            <a:off x="20" y="1282"/>
            <a:ext cx="9143980" cy="6856718"/>
          </a:xfrm>
          <a:prstGeom prst="rect">
            <a:avLst/>
          </a:prstGeom>
        </p:spPr>
      </p:pic>
    </p:spTree>
    <p:extLst>
      <p:ext uri="{BB962C8B-B14F-4D97-AF65-F5344CB8AC3E}">
        <p14:creationId xmlns:p14="http://schemas.microsoft.com/office/powerpoint/2010/main" val="153941198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4C54B0D-07D4-4E2A-AD1B-6A26D10194B8}"/>
              </a:ext>
            </a:extLst>
          </p:cNvPr>
          <p:cNvSpPr>
            <a:spLocks noGrp="1"/>
          </p:cNvSpPr>
          <p:nvPr>
            <p:ph type="title"/>
          </p:nvPr>
        </p:nvSpPr>
        <p:spPr>
          <a:xfrm>
            <a:off x="457200" y="0"/>
            <a:ext cx="8229600" cy="548680"/>
          </a:xfrm>
        </p:spPr>
        <p:txBody>
          <a:bodyPr>
            <a:noAutofit/>
          </a:bodyPr>
          <a:lstStyle/>
          <a:p>
            <a:pPr marL="0" indent="0"/>
            <a:r>
              <a:rPr lang="es-CR" sz="2400" b="1" dirty="0"/>
              <a:t>SAN JOSE – ARENAL</a:t>
            </a:r>
          </a:p>
        </p:txBody>
      </p:sp>
      <p:sp>
        <p:nvSpPr>
          <p:cNvPr id="3" name="Marcador de contenido 2">
            <a:extLst>
              <a:ext uri="{FF2B5EF4-FFF2-40B4-BE49-F238E27FC236}">
                <a16:creationId xmlns:a16="http://schemas.microsoft.com/office/drawing/2014/main" id="{F6169F93-326E-4B01-B4D5-F3761346FF5A}"/>
              </a:ext>
            </a:extLst>
          </p:cNvPr>
          <p:cNvSpPr>
            <a:spLocks noGrp="1"/>
          </p:cNvSpPr>
          <p:nvPr>
            <p:ph idx="1"/>
          </p:nvPr>
        </p:nvSpPr>
        <p:spPr>
          <a:xfrm>
            <a:off x="899592" y="548680"/>
            <a:ext cx="7632848" cy="5112568"/>
          </a:xfrm>
        </p:spPr>
        <p:txBody>
          <a:bodyPr>
            <a:noAutofit/>
          </a:bodyPr>
          <a:lstStyle/>
          <a:p>
            <a:pPr marL="0" indent="0" algn="just">
              <a:buNone/>
            </a:pPr>
            <a:endParaRPr lang="en-US" sz="1800" dirty="0"/>
          </a:p>
          <a:p>
            <a:pPr marL="0" indent="0" algn="just">
              <a:buNone/>
            </a:pPr>
            <a:endParaRPr lang="en-US" sz="1800" dirty="0"/>
          </a:p>
          <a:p>
            <a:pPr marL="0" indent="0" algn="just">
              <a:buNone/>
            </a:pPr>
            <a:r>
              <a:rPr lang="en-US" sz="1800" dirty="0"/>
              <a:t>Arenal</a:t>
            </a:r>
          </a:p>
          <a:p>
            <a:pPr marL="0" indent="0" algn="just">
              <a:buNone/>
            </a:pPr>
            <a:r>
              <a:rPr lang="en-US" sz="1800" dirty="0"/>
              <a:t>On the way you can admire panoramic views and from a few kilometers before arriving to La Fortuna, if time permits we will admire the majestic Arenal Volcano active since 1968. </a:t>
            </a:r>
          </a:p>
          <a:p>
            <a:pPr marL="0" indent="0" algn="just">
              <a:buNone/>
            </a:pPr>
            <a:endParaRPr lang="en-US" sz="1800" dirty="0"/>
          </a:p>
          <a:p>
            <a:pPr marL="0" indent="0" algn="just">
              <a:buNone/>
            </a:pPr>
            <a:r>
              <a:rPr lang="en-US" sz="1800" dirty="0"/>
              <a:t>The constant energy of the active volcano, the warmth of the hot springs rivers and the tropical forest surroundings provide an incomparable experience in Costa Rica's renowned jewel. This extraordinary environment, combined with exceptional service, warm smiles and outstanding facilities, ensure guests a relaxing and unforgettable Experiences.</a:t>
            </a:r>
            <a:endParaRPr lang="es-CR" sz="1800" dirty="0"/>
          </a:p>
          <a:p>
            <a:pPr marL="0" indent="0" algn="just">
              <a:buNone/>
            </a:pPr>
            <a:r>
              <a:rPr lang="en-US" sz="1800" dirty="0"/>
              <a:t> </a:t>
            </a:r>
          </a:p>
          <a:p>
            <a:pPr marL="0" indent="0">
              <a:buNone/>
            </a:pPr>
            <a:endParaRPr lang="en-US" sz="1800" dirty="0"/>
          </a:p>
          <a:p>
            <a:pPr marL="0" indent="0">
              <a:buNone/>
            </a:pPr>
            <a:endParaRPr lang="en-US" sz="1800" b="1" dirty="0"/>
          </a:p>
          <a:p>
            <a:pPr marL="0" indent="0">
              <a:buNone/>
            </a:pPr>
            <a:endParaRPr lang="en-US" sz="1800" b="1" dirty="0"/>
          </a:p>
          <a:p>
            <a:pPr marL="0" indent="0">
              <a:buNone/>
            </a:pPr>
            <a:endParaRPr lang="en-US" sz="900" b="1" dirty="0"/>
          </a:p>
          <a:p>
            <a:pPr marL="0" indent="0">
              <a:buNone/>
            </a:pPr>
            <a:endParaRPr lang="es-CR" sz="1800" dirty="0"/>
          </a:p>
        </p:txBody>
      </p:sp>
    </p:spTree>
    <p:extLst>
      <p:ext uri="{BB962C8B-B14F-4D97-AF65-F5344CB8AC3E}">
        <p14:creationId xmlns:p14="http://schemas.microsoft.com/office/powerpoint/2010/main" val="127101061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22 Rectángulo"/>
          <p:cNvSpPr/>
          <p:nvPr/>
        </p:nvSpPr>
        <p:spPr>
          <a:xfrm>
            <a:off x="-3" y="260648"/>
            <a:ext cx="6926659" cy="648072"/>
          </a:xfrm>
          <a:prstGeom prst="rect">
            <a:avLst/>
          </a:prstGeom>
          <a:solidFill>
            <a:srgbClr val="00AF99">
              <a:alpha val="8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1 Título"/>
          <p:cNvSpPr txBox="1">
            <a:spLocks/>
          </p:cNvSpPr>
          <p:nvPr/>
        </p:nvSpPr>
        <p:spPr>
          <a:xfrm>
            <a:off x="-2" y="260648"/>
            <a:ext cx="6926658" cy="64807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s-CR" altLang="es-CR" sz="4000" b="0" i="0" u="none" strike="noStrike" kern="1200" cap="none" spc="0" normalizeH="0" baseline="0" noProof="0" dirty="0">
                <a:ln>
                  <a:noFill/>
                </a:ln>
                <a:solidFill>
                  <a:prstClr val="white"/>
                </a:solidFill>
                <a:effectLst/>
                <a:uLnTx/>
                <a:uFillTx/>
                <a:latin typeface="Calibri Light" panose="020F0302020204030204"/>
                <a:ea typeface="+mj-ea"/>
                <a:cs typeface="+mj-cs"/>
              </a:rPr>
              <a:t>Montaña</a:t>
            </a:r>
            <a:endParaRPr kumimoji="0" lang="es-CR" sz="4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pic>
        <p:nvPicPr>
          <p:cNvPr id="2" name="1 Imagen"/>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088232" y="1196752"/>
            <a:ext cx="5753863" cy="5457788"/>
          </a:xfrm>
          <a:prstGeom prst="rect">
            <a:avLst/>
          </a:prstGeom>
          <a:effectLst>
            <a:outerShdw blurRad="50800" dist="38100" dir="2700000" algn="tl" rotWithShape="0">
              <a:prstClr val="black">
                <a:alpha val="40000"/>
              </a:prstClr>
            </a:outerShdw>
          </a:effectLst>
        </p:spPr>
      </p:pic>
      <p:sp>
        <p:nvSpPr>
          <p:cNvPr id="8" name="7 Elipse"/>
          <p:cNvSpPr/>
          <p:nvPr/>
        </p:nvSpPr>
        <p:spPr>
          <a:xfrm>
            <a:off x="4204504" y="2476716"/>
            <a:ext cx="108012" cy="108012"/>
          </a:xfrm>
          <a:prstGeom prst="ellipse">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8 Llamada con línea 1"/>
          <p:cNvSpPr/>
          <p:nvPr/>
        </p:nvSpPr>
        <p:spPr>
          <a:xfrm flipH="1">
            <a:off x="468560" y="2060848"/>
            <a:ext cx="2088232" cy="288032"/>
          </a:xfrm>
          <a:prstGeom prst="borderCallout1">
            <a:avLst>
              <a:gd name="adj1" fmla="val 45625"/>
              <a:gd name="adj2" fmla="val -270"/>
              <a:gd name="adj3" fmla="val 158667"/>
              <a:gd name="adj4" fmla="val -79498"/>
            </a:avLst>
          </a:prstGeom>
          <a:solidFill>
            <a:srgbClr val="B31F3F"/>
          </a:solidFill>
          <a:ln>
            <a:solidFill>
              <a:srgbClr val="B31F3F"/>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R" sz="1600" b="0" i="0" u="none" strike="noStrike" kern="1200" cap="none" spc="0" normalizeH="0" baseline="0" noProof="0" dirty="0">
                <a:ln>
                  <a:noFill/>
                </a:ln>
                <a:solidFill>
                  <a:prstClr val="white"/>
                </a:solidFill>
                <a:effectLst/>
                <a:uLnTx/>
                <a:uFillTx/>
                <a:latin typeface="Calibri" panose="020F0502020204030204"/>
                <a:ea typeface="+mn-ea"/>
                <a:cs typeface="+mn-cs"/>
              </a:rPr>
              <a:t>La Fortuna - Arenal</a:t>
            </a:r>
          </a:p>
        </p:txBody>
      </p:sp>
    </p:spTree>
    <p:extLst>
      <p:ext uri="{BB962C8B-B14F-4D97-AF65-F5344CB8AC3E}">
        <p14:creationId xmlns:p14="http://schemas.microsoft.com/office/powerpoint/2010/main" val="129666293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Marcador de contenido 4" descr="Un tren en una vía cerca de unos árboles&#10;&#10;Descripción generada automáticamente con confianza baja">
            <a:extLst>
              <a:ext uri="{FF2B5EF4-FFF2-40B4-BE49-F238E27FC236}">
                <a16:creationId xmlns:a16="http://schemas.microsoft.com/office/drawing/2014/main" id="{3D0F2B43-3145-45FC-9340-BB737E7E8C7A}"/>
              </a:ext>
            </a:extLst>
          </p:cNvPr>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10983" r="2" b="2"/>
          <a:stretch/>
        </p:blipFill>
        <p:spPr>
          <a:xfrm>
            <a:off x="20" y="1282"/>
            <a:ext cx="9143980" cy="6856718"/>
          </a:xfrm>
          <a:prstGeom prst="rect">
            <a:avLst/>
          </a:prstGeom>
        </p:spPr>
      </p:pic>
      <p:sp>
        <p:nvSpPr>
          <p:cNvPr id="7" name="4 Rectángulo">
            <a:extLst>
              <a:ext uri="{FF2B5EF4-FFF2-40B4-BE49-F238E27FC236}">
                <a16:creationId xmlns:a16="http://schemas.microsoft.com/office/drawing/2014/main" id="{BD184453-C8FE-452B-BFEC-F0E206FAD70A}"/>
              </a:ext>
            </a:extLst>
          </p:cNvPr>
          <p:cNvSpPr/>
          <p:nvPr/>
        </p:nvSpPr>
        <p:spPr>
          <a:xfrm>
            <a:off x="-792596" y="2420888"/>
            <a:ext cx="10729192" cy="2016224"/>
          </a:xfrm>
          <a:prstGeom prst="rect">
            <a:avLst/>
          </a:prstGeom>
          <a:solidFill>
            <a:srgbClr val="000000">
              <a:alpha val="61176"/>
            </a:srgb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s-CR" sz="4800" b="1" i="0" u="none" strike="noStrike" kern="1200" cap="none" spc="0" normalizeH="0" baseline="0" noProof="0" dirty="0">
                <a:ln>
                  <a:noFill/>
                </a:ln>
                <a:solidFill>
                  <a:prstClr val="white"/>
                </a:solidFill>
                <a:effectLst>
                  <a:outerShdw blurRad="355600" dist="876300" dir="8520000" sx="1000" sy="1000" algn="ctr" rotWithShape="0">
                    <a:srgbClr val="000000">
                      <a:alpha val="43137"/>
                    </a:srgbClr>
                  </a:outerShdw>
                </a:effectLst>
                <a:uLnTx/>
                <a:uFillTx/>
                <a:latin typeface="Century Gothic"/>
                <a:ea typeface="+mj-ea"/>
                <a:cs typeface="+mj-cs"/>
              </a:rPr>
              <a:t>Hotel Arenal </a:t>
            </a:r>
            <a:r>
              <a:rPr kumimoji="0" lang="es-CR" sz="4800" b="1" i="0" u="none" strike="noStrike" kern="1200" cap="none" spc="0" normalizeH="0" baseline="0" noProof="0" dirty="0" err="1">
                <a:ln>
                  <a:noFill/>
                </a:ln>
                <a:solidFill>
                  <a:prstClr val="white"/>
                </a:solidFill>
                <a:effectLst>
                  <a:outerShdw blurRad="355600" dist="876300" dir="8520000" sx="1000" sy="1000" algn="ctr" rotWithShape="0">
                    <a:srgbClr val="000000">
                      <a:alpha val="43137"/>
                    </a:srgbClr>
                  </a:outerShdw>
                </a:effectLst>
                <a:uLnTx/>
                <a:uFillTx/>
                <a:latin typeface="Century Gothic"/>
                <a:ea typeface="+mj-ea"/>
                <a:cs typeface="+mj-cs"/>
              </a:rPr>
              <a:t>Nayara</a:t>
            </a:r>
            <a:endParaRPr kumimoji="0" lang="es-CR" sz="4800" b="1" i="0" u="none" strike="noStrike" kern="1200" cap="none" spc="0" normalizeH="0" baseline="0" noProof="0" dirty="0">
              <a:ln>
                <a:noFill/>
              </a:ln>
              <a:solidFill>
                <a:prstClr val="white"/>
              </a:solidFill>
              <a:effectLst>
                <a:outerShdw blurRad="355600" dist="876300" dir="8520000" sx="1000" sy="1000" algn="ctr" rotWithShape="0">
                  <a:srgbClr val="000000">
                    <a:alpha val="43137"/>
                  </a:srgbClr>
                </a:outerShdw>
              </a:effectLst>
              <a:uLnTx/>
              <a:uFillTx/>
              <a:latin typeface="Century Gothic"/>
              <a:ea typeface="+mj-ea"/>
              <a:cs typeface="+mj-cs"/>
            </a:endParaRPr>
          </a:p>
          <a:p>
            <a:pPr marL="0" marR="0" lvl="0" indent="0" algn="ctr" defTabSz="914400" rtl="0" eaLnBrk="1" fontAlgn="auto" latinLnBrk="0" hangingPunct="1">
              <a:lnSpc>
                <a:spcPct val="100000"/>
              </a:lnSpc>
              <a:spcBef>
                <a:spcPct val="0"/>
              </a:spcBef>
              <a:spcAft>
                <a:spcPts val="0"/>
              </a:spcAft>
              <a:buClrTx/>
              <a:buSzTx/>
              <a:buFontTx/>
              <a:buNone/>
              <a:tabLst/>
              <a:defRPr/>
            </a:pPr>
            <a:r>
              <a:rPr lang="es-CR" sz="4800" dirty="0">
                <a:solidFill>
                  <a:prstClr val="white"/>
                </a:solidFill>
                <a:effectLst>
                  <a:outerShdw blurRad="355600" dist="876300" dir="8520000" sx="1000" sy="1000" algn="ctr" rotWithShape="0">
                    <a:srgbClr val="000000">
                      <a:alpha val="43137"/>
                    </a:srgbClr>
                  </a:outerShdw>
                </a:effectLst>
                <a:latin typeface="Century Gothic"/>
              </a:rPr>
              <a:t>La Fortuna, Arenal</a:t>
            </a:r>
            <a:endParaRPr kumimoji="0" lang="es-CR" sz="4800" b="0" i="0" u="none" strike="noStrike" kern="1200" cap="none" spc="0" normalizeH="0" baseline="0" noProof="0" dirty="0">
              <a:ln>
                <a:noFill/>
              </a:ln>
              <a:solidFill>
                <a:prstClr val="white"/>
              </a:solidFill>
              <a:effectLst>
                <a:outerShdw blurRad="355600" dist="876300" dir="8520000" sx="1000" sy="1000" algn="ctr" rotWithShape="0">
                  <a:srgbClr val="000000">
                    <a:alpha val="43137"/>
                  </a:srgbClr>
                </a:outerShdw>
              </a:effectLst>
              <a:uLnTx/>
              <a:uFillTx/>
              <a:latin typeface="Century Gothic"/>
              <a:ea typeface="+mj-ea"/>
              <a:cs typeface="+mj-cs"/>
            </a:endParaRPr>
          </a:p>
        </p:txBody>
      </p:sp>
    </p:spTree>
    <p:extLst>
      <p:ext uri="{BB962C8B-B14F-4D97-AF65-F5344CB8AC3E}">
        <p14:creationId xmlns:p14="http://schemas.microsoft.com/office/powerpoint/2010/main" val="183584550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2AE4AC8-B535-46C1-B77E-1F97E8BECCC0}"/>
              </a:ext>
            </a:extLst>
          </p:cNvPr>
          <p:cNvSpPr>
            <a:spLocks noGrp="1"/>
          </p:cNvSpPr>
          <p:nvPr>
            <p:ph type="title"/>
          </p:nvPr>
        </p:nvSpPr>
        <p:spPr>
          <a:xfrm>
            <a:off x="628650" y="365127"/>
            <a:ext cx="7886700" cy="759618"/>
          </a:xfrm>
        </p:spPr>
        <p:txBody>
          <a:bodyPr/>
          <a:lstStyle/>
          <a:p>
            <a:pPr algn="ctr"/>
            <a:r>
              <a:rPr lang="es-CR" sz="3600" b="1" dirty="0"/>
              <a:t> </a:t>
            </a:r>
            <a:r>
              <a:rPr lang="es-CR" sz="3200" b="1" dirty="0"/>
              <a:t>Hotel Arenal </a:t>
            </a:r>
            <a:r>
              <a:rPr lang="es-CR" sz="3200" b="1" dirty="0" err="1"/>
              <a:t>Nayara</a:t>
            </a:r>
            <a:r>
              <a:rPr lang="es-CR" sz="3200" b="1" dirty="0"/>
              <a:t> </a:t>
            </a:r>
            <a:endParaRPr lang="es-CR" sz="3200" dirty="0"/>
          </a:p>
        </p:txBody>
      </p:sp>
      <p:sp>
        <p:nvSpPr>
          <p:cNvPr id="3" name="Marcador de contenido 2">
            <a:extLst>
              <a:ext uri="{FF2B5EF4-FFF2-40B4-BE49-F238E27FC236}">
                <a16:creationId xmlns:a16="http://schemas.microsoft.com/office/drawing/2014/main" id="{02480BBC-9729-4D92-B602-AFA1A73EAD75}"/>
              </a:ext>
            </a:extLst>
          </p:cNvPr>
          <p:cNvSpPr>
            <a:spLocks noGrp="1"/>
          </p:cNvSpPr>
          <p:nvPr>
            <p:ph idx="1"/>
          </p:nvPr>
        </p:nvSpPr>
        <p:spPr>
          <a:xfrm>
            <a:off x="323528" y="1124745"/>
            <a:ext cx="8568952" cy="5112567"/>
          </a:xfrm>
        </p:spPr>
        <p:txBody>
          <a:bodyPr>
            <a:normAutofit fontScale="55000" lnSpcReduction="20000"/>
          </a:bodyPr>
          <a:lstStyle/>
          <a:p>
            <a:pPr marL="0" indent="0" algn="just">
              <a:buNone/>
            </a:pPr>
            <a:endParaRPr lang="es-ES" sz="1800" i="0" dirty="0">
              <a:effectLst/>
              <a:latin typeface="Century Gothic" panose="020B0502020202020204" pitchFamily="34" charset="0"/>
            </a:endParaRPr>
          </a:p>
          <a:p>
            <a:pPr marL="0" indent="0" algn="just">
              <a:buNone/>
            </a:pPr>
            <a:r>
              <a:rPr lang="es-ES" sz="3300" dirty="0">
                <a:solidFill>
                  <a:srgbClr val="333333"/>
                </a:solidFill>
                <a:latin typeface="Century Gothic" panose="020B0502020202020204" pitchFamily="34" charset="0"/>
              </a:rPr>
              <a:t>Arenal Nayara Hotel </a:t>
            </a:r>
          </a:p>
          <a:p>
            <a:pPr marL="0" indent="0" algn="just">
              <a:buNone/>
            </a:pPr>
            <a:endParaRPr lang="es-ES" sz="3300" dirty="0">
              <a:solidFill>
                <a:srgbClr val="333333"/>
              </a:solidFill>
              <a:latin typeface="Century Gothic" panose="020B0502020202020204" pitchFamily="34" charset="0"/>
            </a:endParaRPr>
          </a:p>
          <a:p>
            <a:pPr marL="0" marR="0" indent="0" algn="just">
              <a:lnSpc>
                <a:spcPct val="107000"/>
              </a:lnSpc>
              <a:spcBef>
                <a:spcPts val="0"/>
              </a:spcBef>
              <a:spcAft>
                <a:spcPts val="800"/>
              </a:spcAft>
              <a:buNone/>
            </a:pPr>
            <a:r>
              <a:rPr lang="en-US" sz="3300" b="1" dirty="0" err="1">
                <a:effectLst/>
                <a:latin typeface="Century Gothic" panose="020B0502020202020204" pitchFamily="34" charset="0"/>
                <a:ea typeface="Calibri" panose="020F0502020204030204" pitchFamily="34" charset="0"/>
                <a:cs typeface="Times New Roman" panose="02020603050405020304" pitchFamily="18" charset="0"/>
              </a:rPr>
              <a:t>Nayara</a:t>
            </a:r>
            <a:r>
              <a:rPr lang="en-US" sz="3300" b="1" dirty="0">
                <a:effectLst/>
                <a:latin typeface="Century Gothic" panose="020B0502020202020204" pitchFamily="34" charset="0"/>
                <a:ea typeface="Calibri" panose="020F0502020204030204" pitchFamily="34" charset="0"/>
                <a:cs typeface="Times New Roman" panose="02020603050405020304" pitchFamily="18" charset="0"/>
              </a:rPr>
              <a:t> Resort Spa and Garden</a:t>
            </a:r>
            <a:r>
              <a:rPr lang="en-US" sz="3300" dirty="0">
                <a:effectLst/>
                <a:latin typeface="Century Gothic" panose="020B0502020202020204" pitchFamily="34" charset="0"/>
                <a:ea typeface="Calibri" panose="020F0502020204030204" pitchFamily="34" charset="0"/>
                <a:cs typeface="Times New Roman" panose="02020603050405020304" pitchFamily="18" charset="0"/>
              </a:rPr>
              <a:t> located 7 km west of La Fortuna San Carlos, is a hidden hideaway in the heart of Arenal Volcano National Park, has been recognized as one of the best resorts in the world by Travel &amp; Leisure, Conde Nast Traveler and Trip Advisor. The cordial hospitality, impeccable service, luxurious rooms, fine cuisine, exceptional spa and amazing ecological adventures, make the hotel the first destination in Costa Rica.</a:t>
            </a:r>
            <a:endParaRPr lang="es-CR" sz="3300" dirty="0">
              <a:effectLst/>
              <a:latin typeface="Century Gothic" panose="020B0502020202020204" pitchFamily="34" charset="0"/>
              <a:ea typeface="Calibri" panose="020F0502020204030204" pitchFamily="34" charset="0"/>
              <a:cs typeface="Times New Roman" panose="02020603050405020304" pitchFamily="18" charset="0"/>
            </a:endParaRPr>
          </a:p>
          <a:p>
            <a:pPr marL="0" marR="0" indent="0" algn="just">
              <a:lnSpc>
                <a:spcPct val="107000"/>
              </a:lnSpc>
              <a:spcBef>
                <a:spcPts val="0"/>
              </a:spcBef>
              <a:spcAft>
                <a:spcPts val="800"/>
              </a:spcAft>
              <a:buNone/>
            </a:pPr>
            <a:r>
              <a:rPr lang="en-US" sz="3300" dirty="0">
                <a:effectLst/>
                <a:latin typeface="Century Gothic" panose="020B0502020202020204" pitchFamily="34" charset="0"/>
                <a:ea typeface="Calibri" panose="020F0502020204030204" pitchFamily="34" charset="0"/>
                <a:cs typeface="Times New Roman" panose="02020603050405020304" pitchFamily="18" charset="0"/>
              </a:rPr>
              <a:t>The experience at </a:t>
            </a:r>
            <a:r>
              <a:rPr lang="en-US" sz="3300" dirty="0" err="1">
                <a:effectLst/>
                <a:latin typeface="Century Gothic" panose="020B0502020202020204" pitchFamily="34" charset="0"/>
                <a:ea typeface="Calibri" panose="020F0502020204030204" pitchFamily="34" charset="0"/>
                <a:cs typeface="Times New Roman" panose="02020603050405020304" pitchFamily="18" charset="0"/>
              </a:rPr>
              <a:t>Nayara</a:t>
            </a:r>
            <a:r>
              <a:rPr lang="en-US" sz="3300" dirty="0">
                <a:effectLst/>
                <a:latin typeface="Century Gothic" panose="020B0502020202020204" pitchFamily="34" charset="0"/>
                <a:ea typeface="Calibri" panose="020F0502020204030204" pitchFamily="34" charset="0"/>
                <a:cs typeface="Times New Roman" panose="02020603050405020304" pitchFamily="18" charset="0"/>
              </a:rPr>
              <a:t> promises the discerning and adventurous traveler the perfect combination of luxury and exploration. Go for the adventure of a lifetime in the wonderful natural surroundings of the Arenal Volcano or discover the ecological heart of Costa Rica strolling through our tropical gardens and pristine rainforests. Escape to luxury, enjoying personalized service and "pure life" hospitality, either from a private terrace overlooking the volcano, the interiors are of a luxurious room or the hot springs of an outdoor Jacuzzi.</a:t>
            </a:r>
            <a:endParaRPr lang="es-CR" sz="3300" dirty="0">
              <a:effectLst/>
              <a:latin typeface="Century Gothic" panose="020B0502020202020204" pitchFamily="34" charset="0"/>
              <a:ea typeface="Calibri" panose="020F0502020204030204" pitchFamily="34" charset="0"/>
              <a:cs typeface="Times New Roman" panose="02020603050405020304" pitchFamily="18" charset="0"/>
            </a:endParaRPr>
          </a:p>
          <a:p>
            <a:pPr marL="0" marR="0" indent="0" algn="just">
              <a:lnSpc>
                <a:spcPct val="107000"/>
              </a:lnSpc>
              <a:spcBef>
                <a:spcPts val="0"/>
              </a:spcBef>
              <a:spcAft>
                <a:spcPts val="800"/>
              </a:spcAft>
              <a:buNone/>
            </a:pPr>
            <a:r>
              <a:rPr lang="en-US" sz="3300" dirty="0">
                <a:effectLst/>
                <a:latin typeface="Century Gothic" panose="020B0502020202020204" pitchFamily="34" charset="0"/>
                <a:ea typeface="Calibri" panose="020F0502020204030204" pitchFamily="34" charset="0"/>
                <a:cs typeface="Times New Roman" panose="02020603050405020304" pitchFamily="18" charset="0"/>
              </a:rPr>
              <a:t>It has the categories of rooms: the Casita Deluxe and the Villa Rainforest</a:t>
            </a:r>
            <a:endParaRPr lang="es-CR" sz="3300" dirty="0">
              <a:effectLst/>
              <a:latin typeface="Century Gothic" panose="020B0502020202020204" pitchFamily="34" charset="0"/>
              <a:ea typeface="Calibri" panose="020F0502020204030204" pitchFamily="34" charset="0"/>
              <a:cs typeface="Times New Roman" panose="02020603050405020304" pitchFamily="18" charset="0"/>
            </a:endParaRPr>
          </a:p>
          <a:p>
            <a:pPr marL="0" indent="0" algn="just">
              <a:buNone/>
            </a:pPr>
            <a:endParaRPr lang="es-ES" sz="1800" dirty="0">
              <a:solidFill>
                <a:srgbClr val="333333"/>
              </a:solidFill>
              <a:latin typeface="Century Gothic" panose="020B0502020202020204" pitchFamily="34" charset="0"/>
            </a:endParaRPr>
          </a:p>
        </p:txBody>
      </p:sp>
    </p:spTree>
    <p:extLst>
      <p:ext uri="{BB962C8B-B14F-4D97-AF65-F5344CB8AC3E}">
        <p14:creationId xmlns:p14="http://schemas.microsoft.com/office/powerpoint/2010/main" val="240351730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Marcador de contenido 4" descr="Imagen que contiene árbol, camión, tren, viejo&#10;&#10;Descripción generada automáticamente">
            <a:extLst>
              <a:ext uri="{FF2B5EF4-FFF2-40B4-BE49-F238E27FC236}">
                <a16:creationId xmlns:a16="http://schemas.microsoft.com/office/drawing/2014/main" id="{ED825210-A595-4021-A471-20E4F6126EC5}"/>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7708" r="3277" b="2"/>
          <a:stretch/>
        </p:blipFill>
        <p:spPr>
          <a:xfrm>
            <a:off x="20" y="1282"/>
            <a:ext cx="9143980" cy="6856718"/>
          </a:xfrm>
          <a:prstGeom prst="rect">
            <a:avLst/>
          </a:prstGeom>
        </p:spPr>
      </p:pic>
    </p:spTree>
    <p:extLst>
      <p:ext uri="{BB962C8B-B14F-4D97-AF65-F5344CB8AC3E}">
        <p14:creationId xmlns:p14="http://schemas.microsoft.com/office/powerpoint/2010/main" val="175430731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050" name="Picture 2" descr="Arenal Nayara Resort Spa &amp; Garden Luxury Vacation Arenal Volcano View">
            <a:extLst>
              <a:ext uri="{FF2B5EF4-FFF2-40B4-BE49-F238E27FC236}">
                <a16:creationId xmlns:a16="http://schemas.microsoft.com/office/drawing/2014/main" id="{6F4B2DBB-D04D-4669-BB72-F54873159F78}"/>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22569" r="2416" b="-1"/>
          <a:stretch/>
        </p:blipFill>
        <p:spPr bwMode="auto">
          <a:xfrm>
            <a:off x="20" y="1282"/>
            <a:ext cx="9143980" cy="68567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8166561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074" name="Picture 2" descr="Arenal Nayara Resort Spa &amp; Garden Luxury Vacation Resort Pool">
            <a:extLst>
              <a:ext uri="{FF2B5EF4-FFF2-40B4-BE49-F238E27FC236}">
                <a16:creationId xmlns:a16="http://schemas.microsoft.com/office/drawing/2014/main" id="{B5F9C571-F8A9-4364-812E-AE68F0BB5F6F}"/>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9958" r="15028" b="-1"/>
          <a:stretch/>
        </p:blipFill>
        <p:spPr bwMode="auto">
          <a:xfrm>
            <a:off x="20" y="1282"/>
            <a:ext cx="9143980" cy="68567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3286486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22 Rectángulo"/>
          <p:cNvSpPr/>
          <p:nvPr/>
        </p:nvSpPr>
        <p:spPr>
          <a:xfrm>
            <a:off x="-3" y="260648"/>
            <a:ext cx="6926659" cy="648072"/>
          </a:xfrm>
          <a:prstGeom prst="rect">
            <a:avLst/>
          </a:prstGeom>
          <a:solidFill>
            <a:srgbClr val="00AF99">
              <a:alpha val="8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R"/>
          </a:p>
        </p:txBody>
      </p:sp>
      <p:sp>
        <p:nvSpPr>
          <p:cNvPr id="24" name="1 Título"/>
          <p:cNvSpPr txBox="1">
            <a:spLocks/>
          </p:cNvSpPr>
          <p:nvPr/>
        </p:nvSpPr>
        <p:spPr>
          <a:xfrm>
            <a:off x="-2" y="260648"/>
            <a:ext cx="6926658" cy="64807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altLang="es-CR" sz="3200" dirty="0">
                <a:solidFill>
                  <a:schemeClr val="bg1"/>
                </a:solidFill>
              </a:rPr>
              <a:t>General </a:t>
            </a:r>
            <a:r>
              <a:rPr lang="en-US" altLang="es-CR" sz="3200" b="1" dirty="0">
                <a:solidFill>
                  <a:schemeClr val="bg1"/>
                </a:solidFill>
              </a:rPr>
              <a:t>Facts</a:t>
            </a:r>
            <a:endParaRPr lang="es-CR" sz="3200" b="1" dirty="0">
              <a:solidFill>
                <a:schemeClr val="bg1"/>
              </a:solidFill>
              <a:latin typeface="Century Gothic" panose="020B0502020202020204" pitchFamily="34" charset="0"/>
            </a:endParaRPr>
          </a:p>
        </p:txBody>
      </p:sp>
      <p:pic>
        <p:nvPicPr>
          <p:cNvPr id="7" name="6 Imagen" descr="Mapa para presentación - Verde Lima.png"/>
          <p:cNvPicPr>
            <a:picLocks noChangeAspect="1"/>
          </p:cNvPicPr>
          <p:nvPr/>
        </p:nvPicPr>
        <p:blipFill>
          <a:blip r:embed="rId2" cstate="print"/>
          <a:srcRect l="29525" r="31888" b="16175"/>
          <a:stretch>
            <a:fillRect/>
          </a:stretch>
        </p:blipFill>
        <p:spPr>
          <a:xfrm>
            <a:off x="0" y="1796806"/>
            <a:ext cx="4499992" cy="4224482"/>
          </a:xfrm>
          <a:prstGeom prst="rect">
            <a:avLst/>
          </a:prstGeom>
          <a:effectLst>
            <a:outerShdw blurRad="50800" dist="38100" dir="2700000" algn="tl" rotWithShape="0">
              <a:prstClr val="black">
                <a:alpha val="40000"/>
              </a:prstClr>
            </a:outerShdw>
          </a:effectLst>
        </p:spPr>
      </p:pic>
      <p:sp>
        <p:nvSpPr>
          <p:cNvPr id="18" name="17 Rectángulo"/>
          <p:cNvSpPr/>
          <p:nvPr/>
        </p:nvSpPr>
        <p:spPr>
          <a:xfrm>
            <a:off x="4837093" y="4581128"/>
            <a:ext cx="1031051" cy="369332"/>
          </a:xfrm>
          <a:prstGeom prst="rect">
            <a:avLst/>
          </a:prstGeom>
        </p:spPr>
        <p:txBody>
          <a:bodyPr wrap="none">
            <a:spAutoFit/>
          </a:bodyPr>
          <a:lstStyle/>
          <a:p>
            <a:r>
              <a:rPr lang="es-ES" altLang="es-CR" b="1" dirty="0">
                <a:solidFill>
                  <a:schemeClr val="bg1"/>
                </a:solidFill>
              </a:rPr>
              <a:t>25.58%</a:t>
            </a:r>
            <a:r>
              <a:rPr lang="es-ES" altLang="es-CR" dirty="0">
                <a:solidFill>
                  <a:schemeClr val="bg1"/>
                </a:solidFill>
              </a:rPr>
              <a:t> </a:t>
            </a:r>
            <a:endParaRPr lang="es-CR" dirty="0">
              <a:solidFill>
                <a:schemeClr val="bg1"/>
              </a:solidFill>
            </a:endParaRPr>
          </a:p>
        </p:txBody>
      </p:sp>
      <p:sp>
        <p:nvSpPr>
          <p:cNvPr id="8" name="7 Llamada con línea 1"/>
          <p:cNvSpPr/>
          <p:nvPr/>
        </p:nvSpPr>
        <p:spPr>
          <a:xfrm>
            <a:off x="4499992" y="1268760"/>
            <a:ext cx="4320480" cy="432048"/>
          </a:xfrm>
          <a:prstGeom prst="borderCallout1">
            <a:avLst>
              <a:gd name="adj1" fmla="val 45625"/>
              <a:gd name="adj2" fmla="val -270"/>
              <a:gd name="adj3" fmla="val 573517"/>
              <a:gd name="adj4" fmla="val -49508"/>
            </a:avLst>
          </a:prstGeom>
          <a:solidFill>
            <a:srgbClr val="B31F3F"/>
          </a:solidFill>
          <a:ln>
            <a:solidFill>
              <a:srgbClr val="B31F3F"/>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altLang="es-CR" dirty="0">
                <a:solidFill>
                  <a:schemeClr val="bg1"/>
                </a:solidFill>
              </a:rPr>
              <a:t>M</a:t>
            </a:r>
            <a:r>
              <a:rPr lang="en-US" altLang="es-CR" dirty="0">
                <a:solidFill>
                  <a:schemeClr val="bg1"/>
                </a:solidFill>
              </a:rPr>
              <a:t>ore than</a:t>
            </a:r>
            <a:r>
              <a:rPr lang="es-ES" altLang="es-CR" dirty="0">
                <a:solidFill>
                  <a:schemeClr val="bg1"/>
                </a:solidFill>
              </a:rPr>
              <a:t> 600 </a:t>
            </a:r>
            <a:r>
              <a:rPr lang="es-ES" altLang="es-CR" dirty="0" err="1">
                <a:solidFill>
                  <a:schemeClr val="bg1"/>
                </a:solidFill>
              </a:rPr>
              <a:t>Species</a:t>
            </a:r>
            <a:r>
              <a:rPr lang="es-ES" altLang="es-CR" dirty="0">
                <a:solidFill>
                  <a:schemeClr val="bg1"/>
                </a:solidFill>
              </a:rPr>
              <a:t> of plantas</a:t>
            </a:r>
            <a:endParaRPr lang="es-CR" dirty="0">
              <a:solidFill>
                <a:schemeClr val="bg1"/>
              </a:solidFill>
            </a:endParaRPr>
          </a:p>
        </p:txBody>
      </p:sp>
      <p:sp>
        <p:nvSpPr>
          <p:cNvPr id="9" name="8 Llamada con línea 1"/>
          <p:cNvSpPr/>
          <p:nvPr/>
        </p:nvSpPr>
        <p:spPr>
          <a:xfrm>
            <a:off x="4499992" y="1859226"/>
            <a:ext cx="4320480" cy="432048"/>
          </a:xfrm>
          <a:prstGeom prst="borderCallout1">
            <a:avLst>
              <a:gd name="adj1" fmla="val 42476"/>
              <a:gd name="adj2" fmla="val 1263"/>
              <a:gd name="adj3" fmla="val 437665"/>
              <a:gd name="adj4" fmla="val -49254"/>
            </a:avLst>
          </a:prstGeom>
          <a:solidFill>
            <a:srgbClr val="B31F3F"/>
          </a:solidFill>
          <a:ln>
            <a:solidFill>
              <a:srgbClr val="B31F3F"/>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r>
              <a:rPr lang="es-ES" altLang="es-CR" dirty="0">
                <a:solidFill>
                  <a:schemeClr val="bg1"/>
                </a:solidFill>
              </a:rPr>
              <a:t>230  </a:t>
            </a:r>
            <a:r>
              <a:rPr lang="es-ES" altLang="es-CR" dirty="0" err="1">
                <a:solidFill>
                  <a:schemeClr val="bg1"/>
                </a:solidFill>
              </a:rPr>
              <a:t>Species</a:t>
            </a:r>
            <a:r>
              <a:rPr lang="es-ES" altLang="es-CR" dirty="0">
                <a:solidFill>
                  <a:schemeClr val="bg1"/>
                </a:solidFill>
              </a:rPr>
              <a:t> </a:t>
            </a:r>
            <a:r>
              <a:rPr lang="en-US" altLang="es-CR" dirty="0">
                <a:solidFill>
                  <a:schemeClr val="bg1"/>
                </a:solidFill>
              </a:rPr>
              <a:t>of animals </a:t>
            </a:r>
            <a:endParaRPr lang="es-ES" altLang="es-CR" dirty="0">
              <a:solidFill>
                <a:schemeClr val="bg1"/>
              </a:solidFill>
            </a:endParaRPr>
          </a:p>
        </p:txBody>
      </p:sp>
      <p:sp>
        <p:nvSpPr>
          <p:cNvPr id="10" name="9 Llamada con línea 1"/>
          <p:cNvSpPr/>
          <p:nvPr/>
        </p:nvSpPr>
        <p:spPr>
          <a:xfrm>
            <a:off x="4499992" y="2449692"/>
            <a:ext cx="4320480" cy="432048"/>
          </a:xfrm>
          <a:prstGeom prst="borderCallout1">
            <a:avLst>
              <a:gd name="adj1" fmla="val 48985"/>
              <a:gd name="adj2" fmla="val -270"/>
              <a:gd name="adj3" fmla="val 303946"/>
              <a:gd name="adj4" fmla="val -49278"/>
            </a:avLst>
          </a:prstGeom>
          <a:solidFill>
            <a:srgbClr val="B31F3F"/>
          </a:solidFill>
          <a:ln>
            <a:solidFill>
              <a:srgbClr val="B31F3F"/>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r>
              <a:rPr lang="es-ES" altLang="es-CR" dirty="0">
                <a:solidFill>
                  <a:schemeClr val="bg1"/>
                </a:solidFill>
              </a:rPr>
              <a:t>760 </a:t>
            </a:r>
            <a:r>
              <a:rPr lang="es-ES" altLang="es-CR" dirty="0" err="1">
                <a:solidFill>
                  <a:schemeClr val="bg1"/>
                </a:solidFill>
              </a:rPr>
              <a:t>Species</a:t>
            </a:r>
            <a:r>
              <a:rPr lang="es-ES" altLang="es-CR" dirty="0">
                <a:solidFill>
                  <a:schemeClr val="bg1"/>
                </a:solidFill>
              </a:rPr>
              <a:t> of </a:t>
            </a:r>
            <a:r>
              <a:rPr lang="es-ES" altLang="es-CR" dirty="0" err="1">
                <a:solidFill>
                  <a:schemeClr val="bg1"/>
                </a:solidFill>
              </a:rPr>
              <a:t>birds</a:t>
            </a:r>
            <a:endParaRPr lang="es-ES" altLang="es-CR" dirty="0">
              <a:solidFill>
                <a:schemeClr val="bg1"/>
              </a:solidFill>
            </a:endParaRPr>
          </a:p>
        </p:txBody>
      </p:sp>
      <p:sp>
        <p:nvSpPr>
          <p:cNvPr id="11" name="10 Llamada con línea 1"/>
          <p:cNvSpPr/>
          <p:nvPr/>
        </p:nvSpPr>
        <p:spPr>
          <a:xfrm>
            <a:off x="4499992" y="3040158"/>
            <a:ext cx="4320480" cy="432048"/>
          </a:xfrm>
          <a:prstGeom prst="borderCallout1">
            <a:avLst>
              <a:gd name="adj1" fmla="val 53499"/>
              <a:gd name="adj2" fmla="val 822"/>
              <a:gd name="adj3" fmla="val 168849"/>
              <a:gd name="adj4" fmla="val -49341"/>
            </a:avLst>
          </a:prstGeom>
          <a:solidFill>
            <a:srgbClr val="B31F3F"/>
          </a:solidFill>
          <a:ln>
            <a:solidFill>
              <a:srgbClr val="B31F3F"/>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r>
              <a:rPr lang="es-ES" altLang="es-CR" dirty="0">
                <a:solidFill>
                  <a:schemeClr val="bg1"/>
                </a:solidFill>
              </a:rPr>
              <a:t>More than1300 </a:t>
            </a:r>
            <a:r>
              <a:rPr lang="es-ES" altLang="es-CR" dirty="0" err="1">
                <a:solidFill>
                  <a:schemeClr val="bg1"/>
                </a:solidFill>
              </a:rPr>
              <a:t>Species</a:t>
            </a:r>
            <a:r>
              <a:rPr lang="es-ES" altLang="es-CR" dirty="0">
                <a:solidFill>
                  <a:schemeClr val="bg1"/>
                </a:solidFill>
              </a:rPr>
              <a:t> de </a:t>
            </a:r>
            <a:r>
              <a:rPr lang="es-ES" altLang="es-CR" dirty="0" err="1">
                <a:solidFill>
                  <a:schemeClr val="bg1"/>
                </a:solidFill>
              </a:rPr>
              <a:t>tre</a:t>
            </a:r>
            <a:r>
              <a:rPr lang="es-ES" altLang="es-CR" sz="2000" dirty="0" err="1">
                <a:solidFill>
                  <a:schemeClr val="bg1"/>
                </a:solidFill>
              </a:rPr>
              <a:t>es</a:t>
            </a:r>
            <a:endParaRPr lang="es-ES" altLang="es-CR" sz="2000" dirty="0">
              <a:solidFill>
                <a:schemeClr val="bg1"/>
              </a:solidFill>
            </a:endParaRPr>
          </a:p>
        </p:txBody>
      </p:sp>
      <p:sp>
        <p:nvSpPr>
          <p:cNvPr id="12" name="11 Llamada con línea 1"/>
          <p:cNvSpPr/>
          <p:nvPr/>
        </p:nvSpPr>
        <p:spPr>
          <a:xfrm>
            <a:off x="4499992" y="3630624"/>
            <a:ext cx="4320480" cy="576064"/>
          </a:xfrm>
          <a:prstGeom prst="borderCallout1">
            <a:avLst>
              <a:gd name="adj1" fmla="val 54024"/>
              <a:gd name="adj2" fmla="val 737"/>
              <a:gd name="adj3" fmla="val 21937"/>
              <a:gd name="adj4" fmla="val -49359"/>
            </a:avLst>
          </a:prstGeom>
          <a:solidFill>
            <a:srgbClr val="B31F3F"/>
          </a:solidFill>
          <a:ln>
            <a:solidFill>
              <a:srgbClr val="B31F3F"/>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r>
              <a:rPr lang="es-ES" altLang="es-CR" dirty="0">
                <a:solidFill>
                  <a:schemeClr val="bg1"/>
                </a:solidFill>
              </a:rPr>
              <a:t>More than800 </a:t>
            </a:r>
            <a:r>
              <a:rPr lang="es-ES" altLang="es-CR" dirty="0" err="1">
                <a:solidFill>
                  <a:schemeClr val="bg1"/>
                </a:solidFill>
              </a:rPr>
              <a:t>Species</a:t>
            </a:r>
            <a:r>
              <a:rPr lang="es-ES" altLang="es-CR" dirty="0">
                <a:solidFill>
                  <a:schemeClr val="bg1"/>
                </a:solidFill>
              </a:rPr>
              <a:t> of </a:t>
            </a:r>
            <a:r>
              <a:rPr lang="es-ES" altLang="es-CR" dirty="0" err="1">
                <a:solidFill>
                  <a:schemeClr val="bg1"/>
                </a:solidFill>
              </a:rPr>
              <a:t>ferns</a:t>
            </a:r>
            <a:endParaRPr lang="es-ES" altLang="es-CR" dirty="0">
              <a:solidFill>
                <a:schemeClr val="bg1"/>
              </a:solidFill>
            </a:endParaRPr>
          </a:p>
        </p:txBody>
      </p:sp>
      <p:sp>
        <p:nvSpPr>
          <p:cNvPr id="14" name="13 Llamada con línea 1"/>
          <p:cNvSpPr/>
          <p:nvPr/>
        </p:nvSpPr>
        <p:spPr>
          <a:xfrm>
            <a:off x="4499992" y="4365104"/>
            <a:ext cx="4320480" cy="576000"/>
          </a:xfrm>
          <a:prstGeom prst="borderCallout1">
            <a:avLst>
              <a:gd name="adj1" fmla="val 58123"/>
              <a:gd name="adj2" fmla="val 1863"/>
              <a:gd name="adj3" fmla="val -102273"/>
              <a:gd name="adj4" fmla="val -49478"/>
            </a:avLst>
          </a:prstGeom>
          <a:solidFill>
            <a:srgbClr val="B31F3F"/>
          </a:solidFill>
          <a:ln>
            <a:solidFill>
              <a:srgbClr val="B31F3F"/>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r>
              <a:rPr lang="es-ES" altLang="es-CR" dirty="0">
                <a:solidFill>
                  <a:schemeClr val="bg1"/>
                </a:solidFill>
              </a:rPr>
              <a:t>More than1000 </a:t>
            </a:r>
            <a:r>
              <a:rPr lang="es-ES" altLang="es-CR" dirty="0" err="1">
                <a:solidFill>
                  <a:schemeClr val="bg1"/>
                </a:solidFill>
              </a:rPr>
              <a:t>Species</a:t>
            </a:r>
            <a:r>
              <a:rPr lang="es-ES" altLang="es-CR" dirty="0">
                <a:solidFill>
                  <a:schemeClr val="bg1"/>
                </a:solidFill>
              </a:rPr>
              <a:t> of </a:t>
            </a:r>
            <a:r>
              <a:rPr lang="es-ES" altLang="es-CR" dirty="0" err="1">
                <a:solidFill>
                  <a:schemeClr val="bg1"/>
                </a:solidFill>
              </a:rPr>
              <a:t>orchids</a:t>
            </a:r>
            <a:endParaRPr lang="es-ES" altLang="es-CR" dirty="0">
              <a:solidFill>
                <a:schemeClr val="bg1"/>
              </a:solidFill>
            </a:endParaRPr>
          </a:p>
        </p:txBody>
      </p:sp>
      <p:sp>
        <p:nvSpPr>
          <p:cNvPr id="13" name="12 Llamada con línea 1"/>
          <p:cNvSpPr/>
          <p:nvPr/>
        </p:nvSpPr>
        <p:spPr>
          <a:xfrm>
            <a:off x="4499992" y="5085184"/>
            <a:ext cx="4320480" cy="576000"/>
          </a:xfrm>
          <a:prstGeom prst="borderCallout1">
            <a:avLst>
              <a:gd name="adj1" fmla="val 56800"/>
              <a:gd name="adj2" fmla="val 981"/>
              <a:gd name="adj3" fmla="val -230596"/>
              <a:gd name="adj4" fmla="val -49301"/>
            </a:avLst>
          </a:prstGeom>
          <a:solidFill>
            <a:srgbClr val="B31F3F"/>
          </a:solidFill>
          <a:ln>
            <a:solidFill>
              <a:srgbClr val="B31F3F"/>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r>
              <a:rPr lang="es-ES" altLang="es-CR" dirty="0">
                <a:solidFill>
                  <a:schemeClr val="bg1"/>
                </a:solidFill>
              </a:rPr>
              <a:t>6% of </a:t>
            </a:r>
            <a:r>
              <a:rPr lang="es-ES" altLang="es-CR" dirty="0" err="1">
                <a:solidFill>
                  <a:schemeClr val="bg1"/>
                </a:solidFill>
              </a:rPr>
              <a:t>the</a:t>
            </a:r>
            <a:r>
              <a:rPr lang="es-ES" altLang="es-CR" dirty="0">
                <a:solidFill>
                  <a:schemeClr val="bg1"/>
                </a:solidFill>
              </a:rPr>
              <a:t> </a:t>
            </a:r>
            <a:r>
              <a:rPr lang="es-ES" altLang="es-CR" dirty="0" err="1">
                <a:solidFill>
                  <a:schemeClr val="bg1"/>
                </a:solidFill>
              </a:rPr>
              <a:t>world’s</a:t>
            </a:r>
            <a:r>
              <a:rPr lang="es-ES" altLang="es-CR" dirty="0">
                <a:solidFill>
                  <a:schemeClr val="bg1"/>
                </a:solidFill>
              </a:rPr>
              <a:t> </a:t>
            </a:r>
            <a:r>
              <a:rPr lang="es-ES" altLang="es-CR" dirty="0" err="1">
                <a:solidFill>
                  <a:schemeClr val="bg1"/>
                </a:solidFill>
              </a:rPr>
              <a:t>Biodiversity</a:t>
            </a:r>
            <a:endParaRPr lang="es-ES" altLang="es-CR" dirty="0">
              <a:solidFill>
                <a:schemeClr val="bg1"/>
              </a:solidFill>
            </a:endParaRPr>
          </a:p>
        </p:txBody>
      </p:sp>
      <p:sp>
        <p:nvSpPr>
          <p:cNvPr id="15" name="14 Llamada con línea 1"/>
          <p:cNvSpPr/>
          <p:nvPr/>
        </p:nvSpPr>
        <p:spPr>
          <a:xfrm>
            <a:off x="4499992" y="5805264"/>
            <a:ext cx="4320480" cy="576000"/>
          </a:xfrm>
          <a:prstGeom prst="borderCallout1">
            <a:avLst>
              <a:gd name="adj1" fmla="val 58123"/>
              <a:gd name="adj2" fmla="val 981"/>
              <a:gd name="adj3" fmla="val -357596"/>
              <a:gd name="adj4" fmla="val -49654"/>
            </a:avLst>
          </a:prstGeom>
          <a:solidFill>
            <a:srgbClr val="B31F3F"/>
          </a:solidFill>
          <a:ln>
            <a:solidFill>
              <a:srgbClr val="B31F3F"/>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0000"/>
              </a:lnSpc>
            </a:pPr>
            <a:r>
              <a:rPr lang="pt-BR" altLang="es-CR" dirty="0">
                <a:solidFill>
                  <a:schemeClr val="bg1"/>
                </a:solidFill>
              </a:rPr>
              <a:t>25.58% </a:t>
            </a:r>
            <a:r>
              <a:rPr lang="pt-BR" altLang="es-CR" dirty="0" err="1">
                <a:solidFill>
                  <a:schemeClr val="bg1"/>
                </a:solidFill>
              </a:rPr>
              <a:t>of</a:t>
            </a:r>
            <a:r>
              <a:rPr lang="pt-BR" altLang="es-CR" dirty="0">
                <a:solidFill>
                  <a:schemeClr val="bg1"/>
                </a:solidFill>
              </a:rPr>
              <a:t> </a:t>
            </a:r>
            <a:r>
              <a:rPr lang="pt-BR" altLang="es-CR" dirty="0" err="1">
                <a:solidFill>
                  <a:schemeClr val="bg1"/>
                </a:solidFill>
              </a:rPr>
              <a:t>the</a:t>
            </a:r>
            <a:r>
              <a:rPr lang="pt-BR" altLang="es-CR" dirty="0">
                <a:solidFill>
                  <a:schemeClr val="bg1"/>
                </a:solidFill>
              </a:rPr>
              <a:t> </a:t>
            </a:r>
            <a:r>
              <a:rPr lang="pt-BR" altLang="es-CR" dirty="0" err="1">
                <a:solidFill>
                  <a:schemeClr val="bg1"/>
                </a:solidFill>
              </a:rPr>
              <a:t>Territory</a:t>
            </a:r>
            <a:r>
              <a:rPr lang="pt-BR" altLang="es-CR" dirty="0">
                <a:solidFill>
                  <a:schemeClr val="bg1"/>
                </a:solidFill>
              </a:rPr>
              <a:t> </a:t>
            </a:r>
            <a:r>
              <a:rPr lang="pt-BR" altLang="es-CR" dirty="0" err="1">
                <a:solidFill>
                  <a:schemeClr val="bg1"/>
                </a:solidFill>
              </a:rPr>
              <a:t>is</a:t>
            </a:r>
            <a:r>
              <a:rPr lang="pt-BR" altLang="es-CR" dirty="0">
                <a:solidFill>
                  <a:schemeClr val="bg1"/>
                </a:solidFill>
              </a:rPr>
              <a:t> </a:t>
            </a:r>
            <a:r>
              <a:rPr lang="pt-BR" altLang="es-CR" dirty="0" err="1">
                <a:solidFill>
                  <a:schemeClr val="bg1"/>
                </a:solidFill>
              </a:rPr>
              <a:t>protected</a:t>
            </a:r>
            <a:endParaRPr lang="pt-BR" altLang="es-CR" dirty="0">
              <a:solidFill>
                <a:schemeClr val="bg1"/>
              </a:solidFill>
            </a:endParaRPr>
          </a:p>
        </p:txBody>
      </p:sp>
      <p:sp>
        <p:nvSpPr>
          <p:cNvPr id="16" name="15 Elipse"/>
          <p:cNvSpPr/>
          <p:nvPr/>
        </p:nvSpPr>
        <p:spPr>
          <a:xfrm>
            <a:off x="2267744" y="3645024"/>
            <a:ext cx="216024" cy="216024"/>
          </a:xfrm>
          <a:prstGeom prst="ellipse">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R"/>
          </a:p>
        </p:txBody>
      </p:sp>
    </p:spTree>
    <p:extLst>
      <p:ext uri="{BB962C8B-B14F-4D97-AF65-F5344CB8AC3E}">
        <p14:creationId xmlns:p14="http://schemas.microsoft.com/office/powerpoint/2010/main" val="398258286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026" name="Picture 2" descr="Arenal Nayara Resort Spa &amp; Garden Luxury Vacation Resort Pool">
            <a:extLst>
              <a:ext uri="{FF2B5EF4-FFF2-40B4-BE49-F238E27FC236}">
                <a16:creationId xmlns:a16="http://schemas.microsoft.com/office/drawing/2014/main" id="{C534FF1A-4E58-4860-B5AA-22EE075D3322}"/>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13664" r="11321" b="-1"/>
          <a:stretch/>
        </p:blipFill>
        <p:spPr bwMode="auto">
          <a:xfrm>
            <a:off x="20" y="1282"/>
            <a:ext cx="9143980" cy="68567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6348528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9" name="Marcador de contenido 8" descr="Una planta con hojas verdes&#10;&#10;Descripción generada automáticamente con confianza media">
            <a:extLst>
              <a:ext uri="{FF2B5EF4-FFF2-40B4-BE49-F238E27FC236}">
                <a16:creationId xmlns:a16="http://schemas.microsoft.com/office/drawing/2014/main" id="{6ED22808-AACE-4DE2-B624-212911C6BF24}"/>
              </a:ext>
            </a:extLst>
          </p:cNvPr>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10983" r="2" b="2"/>
          <a:stretch/>
        </p:blipFill>
        <p:spPr>
          <a:xfrm>
            <a:off x="20" y="1282"/>
            <a:ext cx="9143980" cy="6856718"/>
          </a:xfrm>
          <a:prstGeom prst="rect">
            <a:avLst/>
          </a:prstGeom>
        </p:spPr>
      </p:pic>
    </p:spTree>
    <p:extLst>
      <p:ext uri="{BB962C8B-B14F-4D97-AF65-F5344CB8AC3E}">
        <p14:creationId xmlns:p14="http://schemas.microsoft.com/office/powerpoint/2010/main" val="425076604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Marcador de contenido 4" descr="Imagen que contiene edificio, interior, tabla, azul&#10;&#10;Descripción generada automáticamente">
            <a:extLst>
              <a:ext uri="{FF2B5EF4-FFF2-40B4-BE49-F238E27FC236}">
                <a16:creationId xmlns:a16="http://schemas.microsoft.com/office/drawing/2014/main" id="{BAAB45B8-3C8E-4F3C-904F-982758D2D19F}"/>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439" r="10546" b="2"/>
          <a:stretch/>
        </p:blipFill>
        <p:spPr>
          <a:xfrm>
            <a:off x="20" y="1282"/>
            <a:ext cx="9143980" cy="6856718"/>
          </a:xfrm>
          <a:prstGeom prst="rect">
            <a:avLst/>
          </a:prstGeom>
        </p:spPr>
      </p:pic>
    </p:spTree>
    <p:extLst>
      <p:ext uri="{BB962C8B-B14F-4D97-AF65-F5344CB8AC3E}">
        <p14:creationId xmlns:p14="http://schemas.microsoft.com/office/powerpoint/2010/main" val="27966420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9F9D070-D9ED-4EC5-82A6-80B685AEBF82}"/>
              </a:ext>
            </a:extLst>
          </p:cNvPr>
          <p:cNvSpPr>
            <a:spLocks noGrp="1"/>
          </p:cNvSpPr>
          <p:nvPr>
            <p:ph type="title"/>
          </p:nvPr>
        </p:nvSpPr>
        <p:spPr>
          <a:xfrm>
            <a:off x="457200" y="274638"/>
            <a:ext cx="8147248" cy="706090"/>
          </a:xfrm>
        </p:spPr>
        <p:txBody>
          <a:bodyPr>
            <a:normAutofit fontScale="90000"/>
          </a:bodyPr>
          <a:lstStyle/>
          <a:p>
            <a:br>
              <a:rPr lang="en-US" sz="3600" b="1" dirty="0">
                <a:ea typeface="MS Mincho" panose="02020609040205080304" pitchFamily="49" charset="-128"/>
                <a:cs typeface="Arial" panose="020B0604020202020204" pitchFamily="34" charset="0"/>
              </a:rPr>
            </a:br>
            <a:r>
              <a:rPr lang="en-US" sz="2700" b="1" dirty="0">
                <a:ea typeface="MS Mincho" panose="02020609040205080304" pitchFamily="49" charset="-128"/>
                <a:cs typeface="Arial" panose="020B0604020202020204" pitchFamily="34" charset="0"/>
              </a:rPr>
              <a:t>ARENAL AREA</a:t>
            </a:r>
            <a:br>
              <a:rPr lang="es-CR" dirty="0">
                <a:ea typeface="MS Mincho" panose="02020609040205080304" pitchFamily="49" charset="-128"/>
              </a:rPr>
            </a:br>
            <a:endParaRPr lang="es-CR" dirty="0"/>
          </a:p>
        </p:txBody>
      </p:sp>
      <p:sp>
        <p:nvSpPr>
          <p:cNvPr id="3" name="Marcador de contenido 2">
            <a:extLst>
              <a:ext uri="{FF2B5EF4-FFF2-40B4-BE49-F238E27FC236}">
                <a16:creationId xmlns:a16="http://schemas.microsoft.com/office/drawing/2014/main" id="{14D56064-0EAC-4A2E-8FEE-32F97166DE61}"/>
              </a:ext>
            </a:extLst>
          </p:cNvPr>
          <p:cNvSpPr>
            <a:spLocks noGrp="1"/>
          </p:cNvSpPr>
          <p:nvPr>
            <p:ph idx="1"/>
          </p:nvPr>
        </p:nvSpPr>
        <p:spPr>
          <a:xfrm>
            <a:off x="971600" y="1196752"/>
            <a:ext cx="7200800" cy="4664417"/>
          </a:xfrm>
        </p:spPr>
        <p:txBody>
          <a:bodyPr>
            <a:normAutofit/>
          </a:bodyPr>
          <a:lstStyle/>
          <a:p>
            <a:pPr marL="0" indent="0">
              <a:buNone/>
            </a:pPr>
            <a:r>
              <a:rPr lang="es-CR" sz="1800" b="1" dirty="0"/>
              <a:t>DAY FOUR </a:t>
            </a:r>
          </a:p>
          <a:p>
            <a:pPr marL="0" indent="0" algn="just">
              <a:spcAft>
                <a:spcPts val="0"/>
              </a:spcAft>
              <a:buNone/>
            </a:pPr>
            <a:endParaRPr lang="en-US" sz="1800" dirty="0">
              <a:ea typeface="Times New Roman" panose="02020603050405020304" pitchFamily="18" charset="0"/>
              <a:cs typeface="Arial" panose="020B0604020202020204" pitchFamily="34" charset="0"/>
            </a:endParaRPr>
          </a:p>
          <a:p>
            <a:pPr marL="0" indent="0" algn="just">
              <a:spcAft>
                <a:spcPts val="0"/>
              </a:spcAft>
              <a:buNone/>
            </a:pPr>
            <a:r>
              <a:rPr lang="en-US" sz="1800" dirty="0">
                <a:ea typeface="Times New Roman" panose="02020603050405020304" pitchFamily="18" charset="0"/>
                <a:cs typeface="Arial" panose="020B0604020202020204" pitchFamily="34" charset="0"/>
              </a:rPr>
              <a:t>Breakfast at the Hotel.</a:t>
            </a:r>
            <a:endParaRPr lang="es-CR" sz="1800" b="1" dirty="0">
              <a:ea typeface="Times New Roman" panose="02020603050405020304" pitchFamily="18" charset="0"/>
              <a:cs typeface="Times New Roman" panose="02020603050405020304" pitchFamily="18" charset="0"/>
            </a:endParaRPr>
          </a:p>
          <a:p>
            <a:pPr marL="0" indent="0">
              <a:spcAft>
                <a:spcPts val="0"/>
              </a:spcAft>
              <a:buNone/>
            </a:pPr>
            <a:r>
              <a:rPr lang="en-US" sz="1800" dirty="0">
                <a:ea typeface="MS Mincho" panose="02020609040205080304" pitchFamily="49" charset="-128"/>
              </a:rPr>
              <a:t> </a:t>
            </a:r>
            <a:endParaRPr lang="es-CR" sz="1800" dirty="0">
              <a:ea typeface="MS Mincho" panose="02020609040205080304" pitchFamily="49" charset="-128"/>
            </a:endParaRPr>
          </a:p>
          <a:p>
            <a:pPr marL="0" indent="0">
              <a:spcAft>
                <a:spcPts val="0"/>
              </a:spcAft>
              <a:buNone/>
            </a:pPr>
            <a:r>
              <a:rPr lang="en-US" sz="1800" dirty="0">
                <a:ea typeface="MS Mincho" panose="02020609040205080304" pitchFamily="49" charset="-128"/>
                <a:cs typeface="Arial" panose="020B0604020202020204" pitchFamily="34" charset="0"/>
              </a:rPr>
              <a:t>08:30 hrs. Departure to Pure Trek Adventure    				</a:t>
            </a:r>
            <a:endParaRPr lang="es-CR" sz="1800" dirty="0">
              <a:ea typeface="MS Mincho" panose="02020609040205080304" pitchFamily="49" charset="-128"/>
            </a:endParaRPr>
          </a:p>
          <a:p>
            <a:pPr marL="0" indent="0">
              <a:spcAft>
                <a:spcPts val="0"/>
              </a:spcAft>
              <a:buNone/>
            </a:pPr>
            <a:endParaRPr lang="es-CR" sz="1800" dirty="0">
              <a:ea typeface="MS Mincho" panose="02020609040205080304" pitchFamily="49" charset="-128"/>
            </a:endParaRPr>
          </a:p>
          <a:p>
            <a:pPr marL="0" indent="0" algn="just">
              <a:buNone/>
            </a:pPr>
            <a:r>
              <a:rPr lang="en-US" sz="1800" i="0" dirty="0">
                <a:effectLst/>
              </a:rPr>
              <a:t>We will pick you up and whisk you off to our canyon, about a 20-minute drive outside La Fortuna.  Then transfer to 4×4 trucks for an exciting short drive to our ranch house to gear up.  Then you are off for a morning of exciting and exhilarating waterfall rappelling, a canyon wall, Monkey drop (zip line &amp; rappel), and rock climb all in our spectacular rainforest canyon. </a:t>
            </a:r>
            <a:endParaRPr lang="es-CR" sz="1800" dirty="0"/>
          </a:p>
        </p:txBody>
      </p:sp>
    </p:spTree>
    <p:extLst>
      <p:ext uri="{BB962C8B-B14F-4D97-AF65-F5344CB8AC3E}">
        <p14:creationId xmlns:p14="http://schemas.microsoft.com/office/powerpoint/2010/main" val="117571714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Marcador de contenido 4" descr="Una cascada de agua&#10;&#10;Descripción generada automáticamente">
            <a:extLst>
              <a:ext uri="{FF2B5EF4-FFF2-40B4-BE49-F238E27FC236}">
                <a16:creationId xmlns:a16="http://schemas.microsoft.com/office/drawing/2014/main" id="{6D544F47-9CFA-4B90-BF84-B58E0D05FD93}"/>
              </a:ext>
            </a:extLst>
          </p:cNvPr>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b="19"/>
          <a:stretch/>
        </p:blipFill>
        <p:spPr>
          <a:xfrm>
            <a:off x="20" y="1282"/>
            <a:ext cx="9143980" cy="6856718"/>
          </a:xfrm>
          <a:prstGeom prst="rect">
            <a:avLst/>
          </a:prstGeom>
        </p:spPr>
      </p:pic>
    </p:spTree>
    <p:extLst>
      <p:ext uri="{BB962C8B-B14F-4D97-AF65-F5344CB8AC3E}">
        <p14:creationId xmlns:p14="http://schemas.microsoft.com/office/powerpoint/2010/main" val="426766271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7" name="Marcador de contenido 6" descr="Una cascada de agua&#10;&#10;Descripción generada automáticamente">
            <a:extLst>
              <a:ext uri="{FF2B5EF4-FFF2-40B4-BE49-F238E27FC236}">
                <a16:creationId xmlns:a16="http://schemas.microsoft.com/office/drawing/2014/main" id="{C3D0ACB6-89EC-4BD6-B250-D246B763EF25}"/>
              </a:ext>
            </a:extLst>
          </p:cNvPr>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b="19"/>
          <a:stretch/>
        </p:blipFill>
        <p:spPr>
          <a:xfrm>
            <a:off x="20" y="1282"/>
            <a:ext cx="9143980" cy="6856718"/>
          </a:xfrm>
          <a:prstGeom prst="rect">
            <a:avLst/>
          </a:prstGeom>
        </p:spPr>
      </p:pic>
    </p:spTree>
    <p:extLst>
      <p:ext uri="{BB962C8B-B14F-4D97-AF65-F5344CB8AC3E}">
        <p14:creationId xmlns:p14="http://schemas.microsoft.com/office/powerpoint/2010/main" val="167287200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Marcador de contenido 4" descr="Un grupo de personas alrededor de una cascada&#10;&#10;Descripción generada automáticamente con confianza media">
            <a:extLst>
              <a:ext uri="{FF2B5EF4-FFF2-40B4-BE49-F238E27FC236}">
                <a16:creationId xmlns:a16="http://schemas.microsoft.com/office/drawing/2014/main" id="{C0B512D0-DFE3-48F2-8861-6FB25521174F}"/>
              </a:ext>
            </a:extLst>
          </p:cNvPr>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t="18"/>
          <a:stretch/>
        </p:blipFill>
        <p:spPr>
          <a:xfrm>
            <a:off x="20" y="1282"/>
            <a:ext cx="9143980" cy="6856718"/>
          </a:xfrm>
          <a:prstGeom prst="rect">
            <a:avLst/>
          </a:prstGeom>
        </p:spPr>
      </p:pic>
    </p:spTree>
    <p:extLst>
      <p:ext uri="{BB962C8B-B14F-4D97-AF65-F5344CB8AC3E}">
        <p14:creationId xmlns:p14="http://schemas.microsoft.com/office/powerpoint/2010/main" val="338439333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1A6FAFD-A206-411F-9474-51ECDBBD54F3}"/>
              </a:ext>
            </a:extLst>
          </p:cNvPr>
          <p:cNvSpPr>
            <a:spLocks noGrp="1"/>
          </p:cNvSpPr>
          <p:nvPr>
            <p:ph type="title"/>
          </p:nvPr>
        </p:nvSpPr>
        <p:spPr>
          <a:xfrm>
            <a:off x="3724072" y="629268"/>
            <a:ext cx="4939868" cy="1286160"/>
          </a:xfrm>
        </p:spPr>
        <p:txBody>
          <a:bodyPr anchor="b">
            <a:normAutofit/>
          </a:bodyPr>
          <a:lstStyle/>
          <a:p>
            <a:endParaRPr lang="es-CR"/>
          </a:p>
        </p:txBody>
      </p:sp>
      <p:sp>
        <p:nvSpPr>
          <p:cNvPr id="3" name="Marcador de contenido 2">
            <a:extLst>
              <a:ext uri="{FF2B5EF4-FFF2-40B4-BE49-F238E27FC236}">
                <a16:creationId xmlns:a16="http://schemas.microsoft.com/office/drawing/2014/main" id="{E802A598-9184-4AF9-AE3C-ABE0A745D5B4}"/>
              </a:ext>
            </a:extLst>
          </p:cNvPr>
          <p:cNvSpPr>
            <a:spLocks noGrp="1"/>
          </p:cNvSpPr>
          <p:nvPr>
            <p:ph idx="1"/>
          </p:nvPr>
        </p:nvSpPr>
        <p:spPr>
          <a:xfrm>
            <a:off x="3724072" y="2115118"/>
            <a:ext cx="5168407" cy="4108702"/>
          </a:xfrm>
        </p:spPr>
        <p:txBody>
          <a:bodyPr>
            <a:normAutofit/>
          </a:bodyPr>
          <a:lstStyle/>
          <a:p>
            <a:pPr marL="0" indent="0">
              <a:buNone/>
            </a:pPr>
            <a:endParaRPr lang="en-US" sz="1700" b="0" i="0" dirty="0">
              <a:effectLst/>
              <a:latin typeface="Century Gothic" panose="020B0502020202020204" pitchFamily="34" charset="0"/>
            </a:endParaRPr>
          </a:p>
          <a:p>
            <a:pPr marL="0" indent="0">
              <a:buNone/>
            </a:pPr>
            <a:endParaRPr lang="en-US" sz="1700" dirty="0">
              <a:latin typeface="Century Gothic" panose="020B0502020202020204" pitchFamily="34" charset="0"/>
            </a:endParaRPr>
          </a:p>
          <a:p>
            <a:pPr marL="0" indent="0">
              <a:buNone/>
            </a:pPr>
            <a:r>
              <a:rPr lang="en-US" sz="1800" b="0" i="0" dirty="0">
                <a:effectLst/>
                <a:latin typeface="Century Gothic" panose="020B0502020202020204" pitchFamily="34" charset="0"/>
              </a:rPr>
              <a:t>The sloth watching trail in Arenal is located 600 meters from the central park in La Fortuna Costa Rica, we have about 20 hectares area and a trail of approximately 2 km long.</a:t>
            </a:r>
          </a:p>
          <a:p>
            <a:pPr marL="0" indent="0">
              <a:buNone/>
            </a:pPr>
            <a:r>
              <a:rPr lang="en-US" sz="1800" b="0" i="0" dirty="0">
                <a:effectLst/>
                <a:latin typeface="Century Gothic" panose="020B0502020202020204" pitchFamily="34" charset="0"/>
              </a:rPr>
              <a:t>Our guided hiking tour last one hour and a half, with the help of an expert guide you can get to see from 4 to 6 sloths in their own habitat, different species of birds, sometimes snakes, insects and frogs.</a:t>
            </a:r>
          </a:p>
          <a:p>
            <a:pPr marL="0" indent="0">
              <a:buNone/>
            </a:pPr>
            <a:endParaRPr lang="es-CR" sz="1700" dirty="0"/>
          </a:p>
        </p:txBody>
      </p:sp>
      <p:pic>
        <p:nvPicPr>
          <p:cNvPr id="9218" name="Picture 2" descr="Sloth Watching Trail">
            <a:extLst>
              <a:ext uri="{FF2B5EF4-FFF2-40B4-BE49-F238E27FC236}">
                <a16:creationId xmlns:a16="http://schemas.microsoft.com/office/drawing/2014/main" id="{37A04763-0D09-4DA9-9F59-5B9F964584B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9732" r="12674"/>
          <a:stretch/>
        </p:blipFill>
        <p:spPr bwMode="auto">
          <a:xfrm>
            <a:off x="20" y="10"/>
            <a:ext cx="3476673" cy="6857990"/>
          </a:xfrm>
          <a:prstGeom prst="rect">
            <a:avLst/>
          </a:prstGeom>
          <a:noFill/>
          <a:effectLst/>
          <a:extLst>
            <a:ext uri="{909E8E84-426E-40DD-AFC4-6F175D3DCCD1}">
              <a14:hiddenFill xmlns:a14="http://schemas.microsoft.com/office/drawing/2010/main">
                <a:solidFill>
                  <a:srgbClr val="FFFFFF"/>
                </a:solidFill>
              </a14:hiddenFill>
            </a:ext>
          </a:extLst>
        </p:spPr>
      </p:pic>
      <p:cxnSp>
        <p:nvCxnSpPr>
          <p:cNvPr id="71" name="Straight Connector 70">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810700" y="2115117"/>
            <a:ext cx="4732020" cy="0"/>
          </a:xfrm>
          <a:prstGeom prst="line">
            <a:avLst/>
          </a:prstGeom>
          <a:ln w="19050">
            <a:solidFill>
              <a:srgbClr val="AA937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9306540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6146" name="Picture 2" descr="Arenal, Costa Rica&amp;#39;s Nayara Resort Opens Sloth Sanctuary - Costa Rica Star  News">
            <a:extLst>
              <a:ext uri="{FF2B5EF4-FFF2-40B4-BE49-F238E27FC236}">
                <a16:creationId xmlns:a16="http://schemas.microsoft.com/office/drawing/2014/main" id="{2DCE3996-B466-4744-8BAA-978506EEA80C}"/>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9031" r="1954" b="2"/>
          <a:stretch/>
        </p:blipFill>
        <p:spPr bwMode="auto">
          <a:xfrm>
            <a:off x="20" y="1282"/>
            <a:ext cx="9143980" cy="68567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7975130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7170" name="Picture 2" descr="Arenal, Costa Rica&amp;#39;s Nayara Resort Opens Sloth Sanctuary - Costa Rica Star  News">
            <a:extLst>
              <a:ext uri="{FF2B5EF4-FFF2-40B4-BE49-F238E27FC236}">
                <a16:creationId xmlns:a16="http://schemas.microsoft.com/office/drawing/2014/main" id="{DA730CDD-9BA2-4202-8E9A-F206DDA8B22D}"/>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b="19"/>
          <a:stretch/>
        </p:blipFill>
        <p:spPr bwMode="auto">
          <a:xfrm>
            <a:off x="20" y="1282"/>
            <a:ext cx="9143980" cy="68567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9393353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10 Rectángulo"/>
          <p:cNvSpPr/>
          <p:nvPr/>
        </p:nvSpPr>
        <p:spPr>
          <a:xfrm>
            <a:off x="2051720" y="5013176"/>
            <a:ext cx="4896544" cy="1623869"/>
          </a:xfrm>
          <a:prstGeom prst="rect">
            <a:avLst/>
          </a:prstGeom>
          <a:solidFill>
            <a:srgbClr val="DF2F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R" dirty="0"/>
          </a:p>
        </p:txBody>
      </p:sp>
      <p:sp>
        <p:nvSpPr>
          <p:cNvPr id="5" name="4 CuadroTexto"/>
          <p:cNvSpPr txBox="1"/>
          <p:nvPr/>
        </p:nvSpPr>
        <p:spPr>
          <a:xfrm>
            <a:off x="1043608" y="2564904"/>
            <a:ext cx="184731" cy="369332"/>
          </a:xfrm>
          <a:prstGeom prst="rect">
            <a:avLst/>
          </a:prstGeom>
          <a:noFill/>
        </p:spPr>
        <p:txBody>
          <a:bodyPr wrap="none" rtlCol="0">
            <a:spAutoFit/>
          </a:bodyPr>
          <a:lstStyle/>
          <a:p>
            <a:endParaRPr lang="es-CR" dirty="0"/>
          </a:p>
        </p:txBody>
      </p:sp>
      <p:sp>
        <p:nvSpPr>
          <p:cNvPr id="23" name="22 Rectángulo"/>
          <p:cNvSpPr/>
          <p:nvPr/>
        </p:nvSpPr>
        <p:spPr>
          <a:xfrm>
            <a:off x="-3" y="260648"/>
            <a:ext cx="6926659" cy="648072"/>
          </a:xfrm>
          <a:prstGeom prst="rect">
            <a:avLst/>
          </a:prstGeom>
          <a:solidFill>
            <a:srgbClr val="00AF99">
              <a:alpha val="8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R"/>
          </a:p>
        </p:txBody>
      </p:sp>
      <p:sp>
        <p:nvSpPr>
          <p:cNvPr id="24" name="1 Título"/>
          <p:cNvSpPr txBox="1">
            <a:spLocks/>
          </p:cNvSpPr>
          <p:nvPr/>
        </p:nvSpPr>
        <p:spPr>
          <a:xfrm>
            <a:off x="-2" y="260648"/>
            <a:ext cx="6926658" cy="64807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3200" dirty="0">
                <a:solidFill>
                  <a:schemeClr val="bg1"/>
                </a:solidFill>
                <a:latin typeface="Century Gothic" panose="020B0502020202020204" pitchFamily="34" charset="0"/>
              </a:rPr>
              <a:t>Location</a:t>
            </a:r>
            <a:endParaRPr lang="es-CR" sz="3200" dirty="0">
              <a:solidFill>
                <a:schemeClr val="bg1"/>
              </a:solidFill>
              <a:latin typeface="Century Gothic" panose="020B0502020202020204" pitchFamily="34" charset="0"/>
            </a:endParaRPr>
          </a:p>
        </p:txBody>
      </p:sp>
      <p:pic>
        <p:nvPicPr>
          <p:cNvPr id="13" name="Picture 5" descr="Mapa-Mundial"/>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71599" y="984708"/>
            <a:ext cx="7693025" cy="402846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8 Rectángulo"/>
          <p:cNvSpPr/>
          <p:nvPr/>
        </p:nvSpPr>
        <p:spPr>
          <a:xfrm>
            <a:off x="2081808" y="5081204"/>
            <a:ext cx="5472608" cy="1363387"/>
          </a:xfrm>
          <a:prstGeom prst="rect">
            <a:avLst/>
          </a:prstGeom>
        </p:spPr>
        <p:txBody>
          <a:bodyPr wrap="square">
            <a:spAutoFit/>
          </a:bodyPr>
          <a:lstStyle/>
          <a:p>
            <a:pPr>
              <a:lnSpc>
                <a:spcPct val="70000"/>
              </a:lnSpc>
            </a:pPr>
            <a:r>
              <a:rPr lang="en-US" altLang="es-CR" b="1" dirty="0">
                <a:solidFill>
                  <a:schemeClr val="bg1"/>
                </a:solidFill>
              </a:rPr>
              <a:t>Central </a:t>
            </a:r>
            <a:r>
              <a:rPr lang="es-ES" altLang="es-CR" b="1" dirty="0">
                <a:solidFill>
                  <a:schemeClr val="bg1"/>
                </a:solidFill>
              </a:rPr>
              <a:t>Am</a:t>
            </a:r>
            <a:r>
              <a:rPr lang="en-US" altLang="es-CR" b="1" dirty="0" err="1">
                <a:solidFill>
                  <a:schemeClr val="bg1"/>
                </a:solidFill>
              </a:rPr>
              <a:t>erica</a:t>
            </a:r>
            <a:endParaRPr lang="es-ES" altLang="es-CR" b="1" dirty="0">
              <a:solidFill>
                <a:schemeClr val="bg1"/>
              </a:solidFill>
            </a:endParaRPr>
          </a:p>
          <a:p>
            <a:r>
              <a:rPr lang="es-ES" altLang="es-CR" dirty="0">
                <a:solidFill>
                  <a:schemeClr val="bg1"/>
                </a:solidFill>
              </a:rPr>
              <a:t>L</a:t>
            </a:r>
            <a:r>
              <a:rPr lang="es-CR" altLang="es-CR" dirty="0">
                <a:solidFill>
                  <a:schemeClr val="bg1"/>
                </a:solidFill>
              </a:rPr>
              <a:t>i</a:t>
            </a:r>
            <a:r>
              <a:rPr lang="es-ES" altLang="es-CR" dirty="0" err="1">
                <a:solidFill>
                  <a:schemeClr val="bg1"/>
                </a:solidFill>
              </a:rPr>
              <a:t>mit</a:t>
            </a:r>
            <a:r>
              <a:rPr lang="en-US" altLang="es-CR" dirty="0">
                <a:solidFill>
                  <a:schemeClr val="bg1"/>
                </a:solidFill>
              </a:rPr>
              <a:t>s</a:t>
            </a:r>
            <a:r>
              <a:rPr lang="es-ES" altLang="es-CR" dirty="0">
                <a:solidFill>
                  <a:schemeClr val="bg1"/>
                </a:solidFill>
              </a:rPr>
              <a:t>:</a:t>
            </a:r>
          </a:p>
          <a:p>
            <a:pPr>
              <a:lnSpc>
                <a:spcPct val="70000"/>
              </a:lnSpc>
            </a:pPr>
            <a:r>
              <a:rPr lang="es-ES" altLang="es-CR" b="1" dirty="0" err="1">
                <a:solidFill>
                  <a:schemeClr val="bg1"/>
                </a:solidFill>
              </a:rPr>
              <a:t>Nort</a:t>
            </a:r>
            <a:r>
              <a:rPr lang="en-US" altLang="es-CR" b="1" dirty="0">
                <a:solidFill>
                  <a:schemeClr val="bg1"/>
                </a:solidFill>
              </a:rPr>
              <a:t>h</a:t>
            </a:r>
            <a:r>
              <a:rPr lang="es-ES" altLang="es-CR" b="1" dirty="0">
                <a:solidFill>
                  <a:schemeClr val="bg1"/>
                </a:solidFill>
              </a:rPr>
              <a:t>: </a:t>
            </a:r>
            <a:r>
              <a:rPr lang="es-ES" altLang="es-CR" dirty="0">
                <a:solidFill>
                  <a:schemeClr val="bg1"/>
                </a:solidFill>
              </a:rPr>
              <a:t>Nicaragua.</a:t>
            </a:r>
          </a:p>
          <a:p>
            <a:pPr>
              <a:lnSpc>
                <a:spcPct val="70000"/>
              </a:lnSpc>
            </a:pPr>
            <a:r>
              <a:rPr lang="es-ES" altLang="es-CR" b="1" dirty="0">
                <a:solidFill>
                  <a:schemeClr val="bg1"/>
                </a:solidFill>
              </a:rPr>
              <a:t>S</a:t>
            </a:r>
            <a:r>
              <a:rPr lang="en-US" altLang="es-CR" b="1" dirty="0" err="1">
                <a:solidFill>
                  <a:schemeClr val="bg1"/>
                </a:solidFill>
              </a:rPr>
              <a:t>outh</a:t>
            </a:r>
            <a:r>
              <a:rPr lang="en-US" altLang="es-CR" b="1" dirty="0">
                <a:solidFill>
                  <a:schemeClr val="bg1"/>
                </a:solidFill>
              </a:rPr>
              <a:t>:</a:t>
            </a:r>
            <a:r>
              <a:rPr lang="es-ES" altLang="es-CR" b="1" dirty="0">
                <a:solidFill>
                  <a:schemeClr val="bg1"/>
                </a:solidFill>
              </a:rPr>
              <a:t> </a:t>
            </a:r>
            <a:r>
              <a:rPr lang="es-ES" altLang="es-CR" dirty="0">
                <a:solidFill>
                  <a:schemeClr val="bg1"/>
                </a:solidFill>
              </a:rPr>
              <a:t>Panamá.</a:t>
            </a:r>
          </a:p>
          <a:p>
            <a:pPr>
              <a:lnSpc>
                <a:spcPct val="70000"/>
              </a:lnSpc>
            </a:pPr>
            <a:r>
              <a:rPr lang="en-US" altLang="es-CR" b="1" dirty="0">
                <a:solidFill>
                  <a:schemeClr val="bg1"/>
                </a:solidFill>
              </a:rPr>
              <a:t>West</a:t>
            </a:r>
            <a:r>
              <a:rPr lang="es-ES" altLang="es-CR" b="1" dirty="0">
                <a:solidFill>
                  <a:schemeClr val="bg1"/>
                </a:solidFill>
              </a:rPr>
              <a:t>: </a:t>
            </a:r>
            <a:r>
              <a:rPr lang="en-US" altLang="es-CR" dirty="0">
                <a:solidFill>
                  <a:schemeClr val="bg1"/>
                </a:solidFill>
              </a:rPr>
              <a:t>Pacific</a:t>
            </a:r>
            <a:r>
              <a:rPr lang="en-US" altLang="es-CR" b="1" dirty="0">
                <a:solidFill>
                  <a:schemeClr val="bg1"/>
                </a:solidFill>
              </a:rPr>
              <a:t> </a:t>
            </a:r>
            <a:r>
              <a:rPr lang="es-ES" altLang="es-CR" dirty="0">
                <a:solidFill>
                  <a:schemeClr val="bg1"/>
                </a:solidFill>
              </a:rPr>
              <a:t>Ocean.</a:t>
            </a:r>
          </a:p>
          <a:p>
            <a:pPr>
              <a:lnSpc>
                <a:spcPct val="70000"/>
              </a:lnSpc>
            </a:pPr>
            <a:r>
              <a:rPr lang="en-US" altLang="es-CR" b="1" dirty="0">
                <a:solidFill>
                  <a:schemeClr val="bg1"/>
                </a:solidFill>
              </a:rPr>
              <a:t>East</a:t>
            </a:r>
            <a:r>
              <a:rPr lang="es-ES" altLang="es-CR" b="1" dirty="0">
                <a:solidFill>
                  <a:schemeClr val="bg1"/>
                </a:solidFill>
              </a:rPr>
              <a:t>: </a:t>
            </a:r>
            <a:r>
              <a:rPr lang="es-ES" altLang="es-CR" dirty="0">
                <a:solidFill>
                  <a:schemeClr val="bg1"/>
                </a:solidFill>
              </a:rPr>
              <a:t>Caribbean</a:t>
            </a:r>
            <a:r>
              <a:rPr lang="en-US" altLang="es-CR" b="1" dirty="0">
                <a:solidFill>
                  <a:schemeClr val="bg1"/>
                </a:solidFill>
              </a:rPr>
              <a:t> </a:t>
            </a:r>
            <a:r>
              <a:rPr lang="en-US" altLang="es-CR" dirty="0">
                <a:solidFill>
                  <a:schemeClr val="bg1"/>
                </a:solidFill>
              </a:rPr>
              <a:t>Sea</a:t>
            </a:r>
            <a:r>
              <a:rPr lang="es-ES" altLang="es-CR" dirty="0">
                <a:solidFill>
                  <a:schemeClr val="bg1"/>
                </a:solidFill>
              </a:rPr>
              <a:t>, </a:t>
            </a:r>
            <a:r>
              <a:rPr lang="en-US" altLang="es-CR" dirty="0">
                <a:solidFill>
                  <a:schemeClr val="bg1"/>
                </a:solidFill>
              </a:rPr>
              <a:t>Atlantic </a:t>
            </a:r>
            <a:r>
              <a:rPr lang="es-ES" altLang="es-CR" dirty="0">
                <a:solidFill>
                  <a:schemeClr val="bg1"/>
                </a:solidFill>
              </a:rPr>
              <a:t>Ocean</a:t>
            </a:r>
            <a:r>
              <a:rPr lang="es-ES" altLang="es-CR" sz="2000" dirty="0">
                <a:solidFill>
                  <a:schemeClr val="tx1">
                    <a:lumMod val="65000"/>
                    <a:lumOff val="35000"/>
                  </a:schemeClr>
                </a:solidFill>
              </a:rPr>
              <a:t>.</a:t>
            </a:r>
          </a:p>
        </p:txBody>
      </p:sp>
    </p:spTree>
    <p:extLst>
      <p:ext uri="{BB962C8B-B14F-4D97-AF65-F5344CB8AC3E}">
        <p14:creationId xmlns:p14="http://schemas.microsoft.com/office/powerpoint/2010/main" val="279519627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8194" name="Picture 2" descr="Sloth Experience and Hot Springs at Arenal Volcano from San José - Tourist  Journey">
            <a:extLst>
              <a:ext uri="{FF2B5EF4-FFF2-40B4-BE49-F238E27FC236}">
                <a16:creationId xmlns:a16="http://schemas.microsoft.com/office/drawing/2014/main" id="{2A59F8E1-49E9-4C6A-8D58-E04976383D40}"/>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9449" r="1536" b="2"/>
          <a:stretch/>
        </p:blipFill>
        <p:spPr bwMode="auto">
          <a:xfrm>
            <a:off x="20" y="1282"/>
            <a:ext cx="9143980" cy="68567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0602267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9F9D070-D9ED-4EC5-82A6-80B685AEBF82}"/>
              </a:ext>
            </a:extLst>
          </p:cNvPr>
          <p:cNvSpPr>
            <a:spLocks noGrp="1"/>
          </p:cNvSpPr>
          <p:nvPr>
            <p:ph type="title"/>
          </p:nvPr>
        </p:nvSpPr>
        <p:spPr>
          <a:xfrm>
            <a:off x="457200" y="274638"/>
            <a:ext cx="8147248" cy="706090"/>
          </a:xfrm>
        </p:spPr>
        <p:txBody>
          <a:bodyPr>
            <a:normAutofit fontScale="90000"/>
          </a:bodyPr>
          <a:lstStyle/>
          <a:p>
            <a:br>
              <a:rPr lang="en-US" sz="3600" b="1" dirty="0">
                <a:ea typeface="MS Mincho" panose="02020609040205080304" pitchFamily="49" charset="-128"/>
                <a:cs typeface="Arial" panose="020B0604020202020204" pitchFamily="34" charset="0"/>
              </a:rPr>
            </a:br>
            <a:r>
              <a:rPr lang="en-US" sz="2700" b="1" dirty="0">
                <a:ea typeface="MS Mincho" panose="02020609040205080304" pitchFamily="49" charset="-128"/>
                <a:cs typeface="Arial" panose="020B0604020202020204" pitchFamily="34" charset="0"/>
              </a:rPr>
              <a:t>ARENAL AREA</a:t>
            </a:r>
            <a:br>
              <a:rPr lang="es-CR" dirty="0">
                <a:ea typeface="MS Mincho" panose="02020609040205080304" pitchFamily="49" charset="-128"/>
              </a:rPr>
            </a:br>
            <a:endParaRPr lang="es-CR" dirty="0"/>
          </a:p>
        </p:txBody>
      </p:sp>
      <p:sp>
        <p:nvSpPr>
          <p:cNvPr id="3" name="Marcador de contenido 2">
            <a:extLst>
              <a:ext uri="{FF2B5EF4-FFF2-40B4-BE49-F238E27FC236}">
                <a16:creationId xmlns:a16="http://schemas.microsoft.com/office/drawing/2014/main" id="{14D56064-0EAC-4A2E-8FEE-32F97166DE61}"/>
              </a:ext>
            </a:extLst>
          </p:cNvPr>
          <p:cNvSpPr>
            <a:spLocks noGrp="1"/>
          </p:cNvSpPr>
          <p:nvPr>
            <p:ph idx="1"/>
          </p:nvPr>
        </p:nvSpPr>
        <p:spPr>
          <a:xfrm>
            <a:off x="457200" y="1268760"/>
            <a:ext cx="8291264" cy="5472608"/>
          </a:xfrm>
        </p:spPr>
        <p:txBody>
          <a:bodyPr>
            <a:normAutofit fontScale="25000" lnSpcReduction="20000"/>
          </a:bodyPr>
          <a:lstStyle/>
          <a:p>
            <a:pPr marL="0" indent="0">
              <a:buNone/>
            </a:pPr>
            <a:r>
              <a:rPr lang="es-CR" sz="7200" b="1" dirty="0"/>
              <a:t>DAY FIVE </a:t>
            </a:r>
          </a:p>
          <a:p>
            <a:pPr marL="0" indent="0">
              <a:buNone/>
            </a:pPr>
            <a:r>
              <a:rPr lang="en-US" sz="7200" dirty="0">
                <a:ea typeface="MS Mincho" panose="02020609040205080304" pitchFamily="49" charset="-128"/>
              </a:rPr>
              <a:t> </a:t>
            </a:r>
            <a:endParaRPr lang="es-CR" sz="7200" dirty="0">
              <a:ea typeface="MS Mincho" panose="02020609040205080304" pitchFamily="49" charset="-128"/>
            </a:endParaRPr>
          </a:p>
          <a:p>
            <a:pPr marL="0" indent="0">
              <a:spcAft>
                <a:spcPts val="0"/>
              </a:spcAft>
              <a:buNone/>
            </a:pPr>
            <a:r>
              <a:rPr lang="en-US" sz="7200" dirty="0">
                <a:ea typeface="MS Mincho" panose="02020609040205080304" pitchFamily="49" charset="-128"/>
                <a:cs typeface="Arial" panose="020B0604020202020204" pitchFamily="34" charset="0"/>
              </a:rPr>
              <a:t>09:30 hrs. Departure to Sky Adventure   				</a:t>
            </a:r>
            <a:endParaRPr lang="es-CR" sz="7200" dirty="0">
              <a:ea typeface="MS Mincho" panose="02020609040205080304" pitchFamily="49" charset="-128"/>
            </a:endParaRPr>
          </a:p>
          <a:p>
            <a:pPr marL="0" indent="0">
              <a:spcAft>
                <a:spcPts val="0"/>
              </a:spcAft>
              <a:buNone/>
            </a:pPr>
            <a:endParaRPr lang="es-CR" sz="7200" dirty="0">
              <a:ea typeface="MS Mincho" panose="02020609040205080304" pitchFamily="49" charset="-128"/>
            </a:endParaRPr>
          </a:p>
          <a:p>
            <a:pPr marL="0" indent="0" algn="just">
              <a:spcAft>
                <a:spcPts val="0"/>
              </a:spcAft>
              <a:buNone/>
            </a:pPr>
            <a:r>
              <a:rPr lang="en-US" sz="7200" dirty="0">
                <a:solidFill>
                  <a:srgbClr val="000000"/>
                </a:solidFill>
                <a:ea typeface="Calibri" panose="020F0502020204030204" pitchFamily="34" charset="0"/>
              </a:rPr>
              <a:t>The Arenal Reserve is a tourism service, being complex inside the tropical rain forest, it offers adventure tours, bird watching, forest hiking, research and diverse entertainment for all ages.  Placed in a unique transition area between the rain forest and the Monteverde Cloud Forest you will find the Arenal Reserve. Experience the most spectacular views of the Arenal Volcano &amp; Lake from the sky Tram or the sky Trek (zip lines).  </a:t>
            </a:r>
            <a:endParaRPr lang="es-CR" sz="7200" dirty="0">
              <a:solidFill>
                <a:srgbClr val="000000"/>
              </a:solidFill>
              <a:ea typeface="Calibri" panose="020F0502020204030204" pitchFamily="34" charset="0"/>
            </a:endParaRPr>
          </a:p>
          <a:p>
            <a:pPr marL="0" indent="0" algn="just">
              <a:spcAft>
                <a:spcPts val="0"/>
              </a:spcAft>
              <a:buNone/>
            </a:pPr>
            <a:r>
              <a:rPr lang="en-US" sz="7200" dirty="0">
                <a:solidFill>
                  <a:srgbClr val="000000"/>
                </a:solidFill>
                <a:ea typeface="Calibri" panose="020F0502020204030204" pitchFamily="34" charset="0"/>
              </a:rPr>
              <a:t>Sky Tram is a 15 minute aerial tram tour through the rain forest to the “Miguel Angel” observatory, where you will have spectacular views of the Arenal Volcano &amp; Lake, and the </a:t>
            </a:r>
            <a:r>
              <a:rPr lang="en-US" sz="7200" dirty="0" err="1">
                <a:solidFill>
                  <a:srgbClr val="000000"/>
                </a:solidFill>
                <a:ea typeface="Calibri" panose="020F0502020204030204" pitchFamily="34" charset="0"/>
              </a:rPr>
              <a:t>Tilarán</a:t>
            </a:r>
            <a:r>
              <a:rPr lang="en-US" sz="7200" dirty="0">
                <a:solidFill>
                  <a:srgbClr val="000000"/>
                </a:solidFill>
                <a:ea typeface="Calibri" panose="020F0502020204030204" pitchFamily="34" charset="0"/>
              </a:rPr>
              <a:t> mountain range. </a:t>
            </a:r>
            <a:endParaRPr lang="es-CR" sz="7200" dirty="0">
              <a:solidFill>
                <a:srgbClr val="000000"/>
              </a:solidFill>
              <a:ea typeface="Calibri" panose="020F0502020204030204" pitchFamily="34" charset="0"/>
            </a:endParaRPr>
          </a:p>
          <a:p>
            <a:pPr marL="0" indent="0" algn="just">
              <a:spcAft>
                <a:spcPts val="0"/>
              </a:spcAft>
              <a:buNone/>
            </a:pPr>
            <a:r>
              <a:rPr lang="en-US" sz="7200" dirty="0">
                <a:solidFill>
                  <a:srgbClr val="000000"/>
                </a:solidFill>
                <a:ea typeface="Calibri" panose="020F0502020204030204" pitchFamily="34" charset="0"/>
              </a:rPr>
              <a:t>Sky Trek is a 3280 feet long zip line system that gives you the opportunity to enjoy the rain forest and its beautiful views in a fun, easy and safe ride.</a:t>
            </a:r>
          </a:p>
          <a:p>
            <a:pPr marL="0" indent="0" algn="just">
              <a:spcAft>
                <a:spcPts val="0"/>
              </a:spcAft>
              <a:buNone/>
            </a:pPr>
            <a:r>
              <a:rPr lang="en-US" sz="7200" dirty="0">
                <a:solidFill>
                  <a:srgbClr val="000000"/>
                </a:solidFill>
                <a:ea typeface="Calibri" panose="020F0502020204030204" pitchFamily="34" charset="0"/>
              </a:rPr>
              <a:t> </a:t>
            </a:r>
            <a:endParaRPr lang="es-CR" sz="7200" dirty="0">
              <a:solidFill>
                <a:srgbClr val="000000"/>
              </a:solidFill>
              <a:ea typeface="Calibri" panose="020F0502020204030204" pitchFamily="34" charset="0"/>
            </a:endParaRPr>
          </a:p>
          <a:p>
            <a:endParaRPr lang="es-CR" dirty="0"/>
          </a:p>
        </p:txBody>
      </p:sp>
    </p:spTree>
    <p:extLst>
      <p:ext uri="{BB962C8B-B14F-4D97-AF65-F5344CB8AC3E}">
        <p14:creationId xmlns:p14="http://schemas.microsoft.com/office/powerpoint/2010/main" val="197539958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SERVER2\WSTN\BANCO DE FOTOS\Tours\Sky Adventures Monteverde\Fotos TRAM &amp; TREK\Sky Adventures-1451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2 Rectángulo"/>
          <p:cNvSpPr/>
          <p:nvPr/>
        </p:nvSpPr>
        <p:spPr>
          <a:xfrm>
            <a:off x="0" y="2492896"/>
            <a:ext cx="9144000" cy="1800200"/>
          </a:xfrm>
          <a:prstGeom prst="rect">
            <a:avLst/>
          </a:prstGeom>
          <a:solidFill>
            <a:srgbClr val="000000">
              <a:alpha val="61176"/>
            </a:srgb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R" sz="36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Sky Adventures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R" sz="36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La Fortuna, Alajuela </a:t>
            </a:r>
          </a:p>
        </p:txBody>
      </p:sp>
    </p:spTree>
    <p:extLst>
      <p:ext uri="{BB962C8B-B14F-4D97-AF65-F5344CB8AC3E}">
        <p14:creationId xmlns:p14="http://schemas.microsoft.com/office/powerpoint/2010/main" val="122588433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Z:\WSTN\PAULA\Catalogo Incentivos\Catálogo 2013 -2014 (Actualización de App)\CARPETA DE DROPBOX\Atractivos\Sky Adventures\Arenal\05_Sky.jpg"/>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l="-1"/>
          <a:stretch/>
        </p:blipFill>
        <p:spPr bwMode="auto">
          <a:xfrm>
            <a:off x="-3" y="-265832"/>
            <a:ext cx="4411980" cy="7126486"/>
          </a:xfrm>
          <a:prstGeom prst="rect">
            <a:avLst/>
          </a:prstGeom>
          <a:noFill/>
          <a:extLst>
            <a:ext uri="{909E8E84-426E-40DD-AFC4-6F175D3DCCD1}">
              <a14:hiddenFill xmlns:a14="http://schemas.microsoft.com/office/drawing/2010/main">
                <a:solidFill>
                  <a:srgbClr val="FFFFFF"/>
                </a:solidFill>
              </a14:hiddenFill>
            </a:ext>
          </a:extLst>
        </p:spPr>
      </p:pic>
      <p:sp>
        <p:nvSpPr>
          <p:cNvPr id="23" name="22 Rectángulo"/>
          <p:cNvSpPr/>
          <p:nvPr/>
        </p:nvSpPr>
        <p:spPr>
          <a:xfrm>
            <a:off x="-3" y="260648"/>
            <a:ext cx="6926659" cy="648072"/>
          </a:xfrm>
          <a:prstGeom prst="rect">
            <a:avLst/>
          </a:prstGeom>
          <a:solidFill>
            <a:srgbClr val="00AF99">
              <a:alpha val="8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R"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24" name="1 Título"/>
          <p:cNvSpPr txBox="1">
            <a:spLocks/>
          </p:cNvSpPr>
          <p:nvPr/>
        </p:nvSpPr>
        <p:spPr>
          <a:xfrm>
            <a:off x="-2" y="260648"/>
            <a:ext cx="6926658" cy="64807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s-CR" altLang="es-CR" sz="4000" b="0" i="0" u="none" strike="noStrike" kern="1200" cap="none" spc="0" normalizeH="0" baseline="0" noProof="0" dirty="0">
                <a:ln>
                  <a:noFill/>
                </a:ln>
                <a:solidFill>
                  <a:prstClr val="white"/>
                </a:solidFill>
                <a:effectLst/>
                <a:uLnTx/>
                <a:uFillTx/>
                <a:latin typeface="Century Gothic"/>
                <a:ea typeface="+mj-ea"/>
                <a:cs typeface="+mj-cs"/>
              </a:rPr>
              <a:t>Sky Adventures </a:t>
            </a:r>
            <a:r>
              <a:rPr kumimoji="0" lang="es-CR" altLang="es-CR" sz="4000" b="1" i="0" u="none" strike="noStrike" kern="1200" cap="none" spc="0" normalizeH="0" baseline="0" noProof="0" dirty="0">
                <a:ln>
                  <a:noFill/>
                </a:ln>
                <a:solidFill>
                  <a:prstClr val="white"/>
                </a:solidFill>
                <a:effectLst/>
                <a:uLnTx/>
                <a:uFillTx/>
                <a:latin typeface="Century Gothic"/>
                <a:ea typeface="+mj-ea"/>
                <a:cs typeface="+mj-cs"/>
              </a:rPr>
              <a:t>Arenal</a:t>
            </a:r>
            <a:endParaRPr kumimoji="0" lang="es-CR" sz="4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pic>
        <p:nvPicPr>
          <p:cNvPr id="1028" name="Picture 4"/>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l="-1"/>
          <a:stretch/>
        </p:blipFill>
        <p:spPr bwMode="auto">
          <a:xfrm>
            <a:off x="4581057" y="1196752"/>
            <a:ext cx="4320000" cy="2679168"/>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4" name="3 Imagen"/>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926655" y="4005064"/>
            <a:ext cx="1974401" cy="2725933"/>
          </a:xfrm>
          <a:prstGeom prst="rect">
            <a:avLst/>
          </a:prstGeom>
          <a:effectLst>
            <a:outerShdw blurRad="50800" dist="38100" dir="2700000" algn="tl" rotWithShape="0">
              <a:prstClr val="black">
                <a:alpha val="40000"/>
              </a:prstClr>
            </a:outerShdw>
          </a:effectLst>
        </p:spPr>
      </p:pic>
      <p:pic>
        <p:nvPicPr>
          <p:cNvPr id="2" name="Picture 4" descr="Z:\BANCO DE FOTOS\Tours\Sky Adventures Monteverde\Fotos TRAM &amp; TREK\Sky Adventures-14514.JPG"/>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4604621" y="4005064"/>
            <a:ext cx="1974400" cy="27259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5595850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Marcador de contenido 4">
            <a:extLst>
              <a:ext uri="{FF2B5EF4-FFF2-40B4-BE49-F238E27FC236}">
                <a16:creationId xmlns:a16="http://schemas.microsoft.com/office/drawing/2014/main" id="{7FF1D8C0-6BD5-483B-A265-6AA52A9444E8}"/>
              </a:ext>
            </a:extLst>
          </p:cNvPr>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r="10985" b="2"/>
          <a:stretch/>
        </p:blipFill>
        <p:spPr>
          <a:xfrm>
            <a:off x="20" y="1282"/>
            <a:ext cx="9143980" cy="6856718"/>
          </a:xfrm>
          <a:prstGeom prst="rect">
            <a:avLst/>
          </a:prstGeom>
        </p:spPr>
      </p:pic>
      <p:sp>
        <p:nvSpPr>
          <p:cNvPr id="7" name="22 Rectángulo">
            <a:extLst>
              <a:ext uri="{FF2B5EF4-FFF2-40B4-BE49-F238E27FC236}">
                <a16:creationId xmlns:a16="http://schemas.microsoft.com/office/drawing/2014/main" id="{AD7FF413-9217-426C-A286-C22C94487157}"/>
              </a:ext>
            </a:extLst>
          </p:cNvPr>
          <p:cNvSpPr/>
          <p:nvPr/>
        </p:nvSpPr>
        <p:spPr>
          <a:xfrm>
            <a:off x="-3" y="260648"/>
            <a:ext cx="6926659" cy="648072"/>
          </a:xfrm>
          <a:prstGeom prst="rect">
            <a:avLst/>
          </a:prstGeom>
          <a:solidFill>
            <a:srgbClr val="00AF99">
              <a:alpha val="8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s-CR" sz="3200" b="0" i="0" u="none" strike="noStrike" kern="1200" cap="none" spc="0" normalizeH="0" baseline="0" noProof="0" dirty="0">
                <a:ln>
                  <a:noFill/>
                </a:ln>
                <a:solidFill>
                  <a:prstClr val="white"/>
                </a:solidFill>
                <a:effectLst/>
                <a:uLnTx/>
                <a:uFillTx/>
                <a:latin typeface="Century Gothic"/>
                <a:ea typeface="+mn-ea"/>
                <a:cs typeface="+mn-cs"/>
              </a:rPr>
              <a:t>Sky </a:t>
            </a:r>
            <a:r>
              <a:rPr kumimoji="0" lang="es-CR" sz="3200" b="0" i="0" u="none" strike="noStrike" kern="1200" cap="none" spc="0" normalizeH="0" baseline="0" noProof="0" dirty="0" err="1">
                <a:ln>
                  <a:noFill/>
                </a:ln>
                <a:solidFill>
                  <a:prstClr val="white"/>
                </a:solidFill>
                <a:effectLst/>
                <a:uLnTx/>
                <a:uFillTx/>
                <a:latin typeface="Century Gothic"/>
                <a:ea typeface="+mn-ea"/>
                <a:cs typeface="+mn-cs"/>
              </a:rPr>
              <a:t>Tram</a:t>
            </a:r>
            <a:r>
              <a:rPr kumimoji="0" lang="es-CR" sz="3200" b="0" i="0" u="none" strike="noStrike" kern="1200" cap="none" spc="0" normalizeH="0" baseline="0" noProof="0" dirty="0">
                <a:ln>
                  <a:noFill/>
                </a:ln>
                <a:solidFill>
                  <a:prstClr val="white"/>
                </a:solidFill>
                <a:effectLst/>
                <a:uLnTx/>
                <a:uFillTx/>
                <a:latin typeface="Century Gothic"/>
                <a:ea typeface="+mn-ea"/>
                <a:cs typeface="+mn-cs"/>
              </a:rPr>
              <a:t> </a:t>
            </a:r>
          </a:p>
        </p:txBody>
      </p:sp>
    </p:spTree>
    <p:extLst>
      <p:ext uri="{BB962C8B-B14F-4D97-AF65-F5344CB8AC3E}">
        <p14:creationId xmlns:p14="http://schemas.microsoft.com/office/powerpoint/2010/main" val="259189523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Marcador de contenido 4">
            <a:extLst>
              <a:ext uri="{FF2B5EF4-FFF2-40B4-BE49-F238E27FC236}">
                <a16:creationId xmlns:a16="http://schemas.microsoft.com/office/drawing/2014/main" id="{1D9BAD04-0D05-449A-9088-70DA83038472}"/>
              </a:ext>
            </a:extLst>
          </p:cNvPr>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r="5650" b="1"/>
          <a:stretch/>
        </p:blipFill>
        <p:spPr>
          <a:xfrm>
            <a:off x="20" y="1282"/>
            <a:ext cx="9143980" cy="6856718"/>
          </a:xfrm>
          <a:prstGeom prst="rect">
            <a:avLst/>
          </a:prstGeom>
        </p:spPr>
      </p:pic>
      <p:sp>
        <p:nvSpPr>
          <p:cNvPr id="7" name="22 Rectángulo">
            <a:extLst>
              <a:ext uri="{FF2B5EF4-FFF2-40B4-BE49-F238E27FC236}">
                <a16:creationId xmlns:a16="http://schemas.microsoft.com/office/drawing/2014/main" id="{8769890F-B10D-4DE6-B5CE-400BB078A085}"/>
              </a:ext>
            </a:extLst>
          </p:cNvPr>
          <p:cNvSpPr/>
          <p:nvPr/>
        </p:nvSpPr>
        <p:spPr>
          <a:xfrm>
            <a:off x="-3" y="260648"/>
            <a:ext cx="6926659" cy="648072"/>
          </a:xfrm>
          <a:prstGeom prst="rect">
            <a:avLst/>
          </a:prstGeom>
          <a:solidFill>
            <a:srgbClr val="00AF99">
              <a:alpha val="8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s-CR" sz="3200" b="0" i="0" u="none" strike="noStrike" kern="1200" cap="none" spc="0" normalizeH="0" baseline="0" noProof="0" dirty="0">
                <a:ln>
                  <a:noFill/>
                </a:ln>
                <a:solidFill>
                  <a:prstClr val="white"/>
                </a:solidFill>
                <a:effectLst/>
                <a:uLnTx/>
                <a:uFillTx/>
                <a:latin typeface="Century Gothic"/>
                <a:ea typeface="+mn-ea"/>
                <a:cs typeface="+mn-cs"/>
              </a:rPr>
              <a:t>Sky Trek </a:t>
            </a:r>
          </a:p>
        </p:txBody>
      </p:sp>
    </p:spTree>
    <p:extLst>
      <p:ext uri="{BB962C8B-B14F-4D97-AF65-F5344CB8AC3E}">
        <p14:creationId xmlns:p14="http://schemas.microsoft.com/office/powerpoint/2010/main" val="241509812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Marcador de contenido 4" descr="Imagen que contiene exterior, edificio, montar a caballo, barco&#10;&#10;Descripción generada automáticamente">
            <a:extLst>
              <a:ext uri="{FF2B5EF4-FFF2-40B4-BE49-F238E27FC236}">
                <a16:creationId xmlns:a16="http://schemas.microsoft.com/office/drawing/2014/main" id="{B3A51E8E-C038-456E-8D75-45EA3B1F547E}"/>
              </a:ext>
            </a:extLst>
          </p:cNvPr>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5496" r="5489" b="2"/>
          <a:stretch/>
        </p:blipFill>
        <p:spPr>
          <a:xfrm>
            <a:off x="20" y="1282"/>
            <a:ext cx="9143980" cy="6856718"/>
          </a:xfrm>
          <a:prstGeom prst="rect">
            <a:avLst/>
          </a:prstGeom>
        </p:spPr>
      </p:pic>
      <p:sp>
        <p:nvSpPr>
          <p:cNvPr id="7" name="22 Rectángulo">
            <a:extLst>
              <a:ext uri="{FF2B5EF4-FFF2-40B4-BE49-F238E27FC236}">
                <a16:creationId xmlns:a16="http://schemas.microsoft.com/office/drawing/2014/main" id="{6471FA78-C746-4910-AC34-0BC4C59611CC}"/>
              </a:ext>
            </a:extLst>
          </p:cNvPr>
          <p:cNvSpPr/>
          <p:nvPr/>
        </p:nvSpPr>
        <p:spPr>
          <a:xfrm>
            <a:off x="-3" y="260648"/>
            <a:ext cx="6926659" cy="648072"/>
          </a:xfrm>
          <a:prstGeom prst="rect">
            <a:avLst/>
          </a:prstGeom>
          <a:solidFill>
            <a:srgbClr val="00AF99">
              <a:alpha val="8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s-CR" sz="3200" b="0" i="0" u="none" strike="noStrike" kern="1200" cap="none" spc="0" normalizeH="0" baseline="0" noProof="0" dirty="0">
                <a:ln>
                  <a:noFill/>
                </a:ln>
                <a:solidFill>
                  <a:prstClr val="white"/>
                </a:solidFill>
                <a:effectLst/>
                <a:uLnTx/>
                <a:uFillTx/>
                <a:latin typeface="Century Gothic"/>
                <a:ea typeface="+mn-ea"/>
                <a:cs typeface="+mn-cs"/>
              </a:rPr>
              <a:t>Sky </a:t>
            </a:r>
            <a:r>
              <a:rPr kumimoji="0" lang="es-CR" sz="3200" b="0" i="0" u="none" strike="noStrike" kern="1200" cap="none" spc="0" normalizeH="0" baseline="0" noProof="0" dirty="0" err="1">
                <a:ln>
                  <a:noFill/>
                </a:ln>
                <a:solidFill>
                  <a:prstClr val="white"/>
                </a:solidFill>
                <a:effectLst/>
                <a:uLnTx/>
                <a:uFillTx/>
                <a:latin typeface="Century Gothic"/>
                <a:ea typeface="+mn-ea"/>
                <a:cs typeface="+mn-cs"/>
              </a:rPr>
              <a:t>Walk</a:t>
            </a:r>
            <a:r>
              <a:rPr kumimoji="0" lang="es-CR" sz="3200" b="0" i="0" u="none" strike="noStrike" kern="1200" cap="none" spc="0" normalizeH="0" baseline="0" noProof="0" dirty="0">
                <a:ln>
                  <a:noFill/>
                </a:ln>
                <a:solidFill>
                  <a:prstClr val="white"/>
                </a:solidFill>
                <a:effectLst/>
                <a:uLnTx/>
                <a:uFillTx/>
                <a:latin typeface="Century Gothic"/>
                <a:ea typeface="+mn-ea"/>
                <a:cs typeface="+mn-cs"/>
              </a:rPr>
              <a:t> </a:t>
            </a:r>
          </a:p>
        </p:txBody>
      </p:sp>
    </p:spTree>
    <p:extLst>
      <p:ext uri="{BB962C8B-B14F-4D97-AF65-F5344CB8AC3E}">
        <p14:creationId xmlns:p14="http://schemas.microsoft.com/office/powerpoint/2010/main" val="362688559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descr="Una cascada de agua&#10;&#10;Descripción generada automáticamente">
            <a:extLst>
              <a:ext uri="{FF2B5EF4-FFF2-40B4-BE49-F238E27FC236}">
                <a16:creationId xmlns:a16="http://schemas.microsoft.com/office/drawing/2014/main" id="{32612D6F-9EDD-4687-A72F-3A766B99C86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29928" b="9505"/>
          <a:stretch/>
        </p:blipFill>
        <p:spPr>
          <a:xfrm>
            <a:off x="20" y="10"/>
            <a:ext cx="9143980" cy="4437102"/>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3" name="Marcador de contenido 2">
            <a:extLst>
              <a:ext uri="{FF2B5EF4-FFF2-40B4-BE49-F238E27FC236}">
                <a16:creationId xmlns:a16="http://schemas.microsoft.com/office/drawing/2014/main" id="{B9CD135B-0A35-460F-A1B1-3DD509816A51}"/>
              </a:ext>
            </a:extLst>
          </p:cNvPr>
          <p:cNvSpPr>
            <a:spLocks noGrp="1"/>
          </p:cNvSpPr>
          <p:nvPr>
            <p:ph idx="1"/>
          </p:nvPr>
        </p:nvSpPr>
        <p:spPr>
          <a:xfrm>
            <a:off x="1367644" y="4437112"/>
            <a:ext cx="6804756" cy="1944217"/>
          </a:xfrm>
        </p:spPr>
        <p:txBody>
          <a:bodyPr anchor="ctr">
            <a:normAutofit fontScale="25000" lnSpcReduction="20000"/>
          </a:bodyPr>
          <a:lstStyle/>
          <a:p>
            <a:pPr marL="0" indent="0">
              <a:spcAft>
                <a:spcPts val="1000"/>
              </a:spcAft>
              <a:buNone/>
            </a:pPr>
            <a:endParaRPr lang="en-US" sz="1600" b="1" dirty="0">
              <a:effectLst/>
              <a:latin typeface="FuturaStd-CondensedBold"/>
              <a:ea typeface="Calibri" panose="020F0502020204030204" pitchFamily="34" charset="0"/>
              <a:cs typeface="FuturaStd-CondensedBold"/>
            </a:endParaRPr>
          </a:p>
          <a:p>
            <a:pPr marL="0" indent="0">
              <a:spcAft>
                <a:spcPts val="1000"/>
              </a:spcAft>
              <a:buNone/>
            </a:pPr>
            <a:endParaRPr lang="en-US" sz="1600" b="1" dirty="0">
              <a:latin typeface="FuturaStd-CondensedBold"/>
              <a:ea typeface="Calibri" panose="020F0502020204030204" pitchFamily="34" charset="0"/>
              <a:cs typeface="FuturaStd-CondensedBold"/>
            </a:endParaRPr>
          </a:p>
          <a:p>
            <a:pPr marL="0" marR="0" indent="0" algn="just">
              <a:spcBef>
                <a:spcPts val="0"/>
              </a:spcBef>
              <a:spcAft>
                <a:spcPts val="0"/>
              </a:spcAft>
              <a:buNone/>
              <a:tabLst>
                <a:tab pos="1143000" algn="l"/>
              </a:tabLst>
            </a:pPr>
            <a:endParaRPr lang="es-CR" sz="7200" dirty="0">
              <a:effectLst/>
              <a:ea typeface="Times New Roman" panose="02020603050405020304" pitchFamily="18" charset="0"/>
              <a:cs typeface="Tahoma" panose="020B0604030504040204" pitchFamily="34" charset="0"/>
            </a:endParaRPr>
          </a:p>
          <a:p>
            <a:pPr marL="0" marR="0" indent="0" algn="just">
              <a:spcBef>
                <a:spcPts val="0"/>
              </a:spcBef>
              <a:spcAft>
                <a:spcPts val="0"/>
              </a:spcAft>
              <a:buNone/>
              <a:tabLst>
                <a:tab pos="1143000" algn="l"/>
              </a:tabLst>
            </a:pPr>
            <a:endParaRPr lang="es-CR" sz="7200" dirty="0">
              <a:ea typeface="Times New Roman" panose="02020603050405020304" pitchFamily="18" charset="0"/>
              <a:cs typeface="Tahoma" panose="020B0604030504040204" pitchFamily="34" charset="0"/>
            </a:endParaRPr>
          </a:p>
          <a:p>
            <a:pPr marL="0" marR="0" indent="0" algn="just">
              <a:spcBef>
                <a:spcPts val="0"/>
              </a:spcBef>
              <a:spcAft>
                <a:spcPts val="0"/>
              </a:spcAft>
              <a:buNone/>
              <a:tabLst>
                <a:tab pos="1143000" algn="l"/>
              </a:tabLst>
            </a:pPr>
            <a:endParaRPr lang="en-US" sz="7200" dirty="0">
              <a:effectLst/>
              <a:ea typeface="Times New Roman" panose="02020603050405020304" pitchFamily="18" charset="0"/>
              <a:cs typeface="Tahoma" panose="020B0604030504040204" pitchFamily="34" charset="0"/>
            </a:endParaRPr>
          </a:p>
          <a:p>
            <a:pPr marL="0" marR="0" indent="0" algn="just">
              <a:spcBef>
                <a:spcPts val="0"/>
              </a:spcBef>
              <a:spcAft>
                <a:spcPts val="0"/>
              </a:spcAft>
              <a:buNone/>
              <a:tabLst>
                <a:tab pos="1143000" algn="l"/>
              </a:tabLst>
            </a:pPr>
            <a:endParaRPr lang="en-US" sz="7200" dirty="0">
              <a:ea typeface="Times New Roman" panose="02020603050405020304" pitchFamily="18" charset="0"/>
              <a:cs typeface="Tahoma" panose="020B0604030504040204" pitchFamily="34" charset="0"/>
            </a:endParaRPr>
          </a:p>
          <a:p>
            <a:pPr marL="0" marR="0" indent="0" algn="just">
              <a:spcBef>
                <a:spcPts val="0"/>
              </a:spcBef>
              <a:spcAft>
                <a:spcPts val="0"/>
              </a:spcAft>
              <a:buNone/>
              <a:tabLst>
                <a:tab pos="1143000" algn="l"/>
              </a:tabLst>
            </a:pPr>
            <a:endParaRPr lang="en-US" sz="7200" dirty="0">
              <a:effectLst/>
              <a:ea typeface="Times New Roman" panose="02020603050405020304" pitchFamily="18" charset="0"/>
              <a:cs typeface="Tahoma" panose="020B0604030504040204" pitchFamily="34" charset="0"/>
            </a:endParaRPr>
          </a:p>
          <a:p>
            <a:pPr marL="0" marR="0" indent="0" algn="just">
              <a:spcBef>
                <a:spcPts val="0"/>
              </a:spcBef>
              <a:spcAft>
                <a:spcPts val="0"/>
              </a:spcAft>
              <a:buNone/>
              <a:tabLst>
                <a:tab pos="1143000" algn="l"/>
              </a:tabLst>
            </a:pPr>
            <a:endParaRPr lang="en-US" sz="7200" dirty="0">
              <a:ea typeface="Times New Roman" panose="02020603050405020304" pitchFamily="18" charset="0"/>
              <a:cs typeface="Tahoma" panose="020B0604030504040204" pitchFamily="34" charset="0"/>
            </a:endParaRPr>
          </a:p>
          <a:p>
            <a:pPr marL="0" marR="0" indent="0" algn="just">
              <a:spcBef>
                <a:spcPts val="0"/>
              </a:spcBef>
              <a:spcAft>
                <a:spcPts val="0"/>
              </a:spcAft>
              <a:buNone/>
              <a:tabLst>
                <a:tab pos="1143000" algn="l"/>
              </a:tabLst>
            </a:pPr>
            <a:r>
              <a:rPr lang="en-US" sz="7200" dirty="0">
                <a:ea typeface="Times New Roman" panose="02020603050405020304" pitchFamily="18" charset="0"/>
                <a:cs typeface="Tahoma" panose="020B0604030504040204" pitchFamily="34" charset="0"/>
              </a:rPr>
              <a:t>This afternoon, w</a:t>
            </a:r>
            <a:r>
              <a:rPr lang="en-US" sz="7200" dirty="0">
                <a:effectLst/>
                <a:ea typeface="Times New Roman" panose="02020603050405020304" pitchFamily="18" charset="0"/>
                <a:cs typeface="Tahoma" panose="020B0604030504040204" pitchFamily="34" charset="0"/>
              </a:rPr>
              <a:t>e conclude with the Hot Springs, where you can enjoy a delicious and healthy bath in the thermal mineral waters, with the option of access to a relaxing spa, where a variety of beauty treatments and massages are also offered (extra charges apply). Dinner, buffet style, will be served directly at the hot springs restaurant. </a:t>
            </a:r>
          </a:p>
          <a:p>
            <a:pPr marL="0" marR="0" indent="0" algn="just">
              <a:spcBef>
                <a:spcPts val="0"/>
              </a:spcBef>
              <a:spcAft>
                <a:spcPts val="0"/>
              </a:spcAft>
              <a:buNone/>
              <a:tabLst>
                <a:tab pos="1143000" algn="l"/>
              </a:tabLst>
            </a:pPr>
            <a:endParaRPr lang="es-CR" sz="7200" dirty="0">
              <a:effectLst/>
              <a:ea typeface="Times New Roman" panose="02020603050405020304" pitchFamily="18" charset="0"/>
              <a:cs typeface="Tahoma" panose="020B0604030504040204" pitchFamily="34" charset="0"/>
            </a:endParaRPr>
          </a:p>
          <a:p>
            <a:pPr marL="0" marR="0" indent="0" algn="just">
              <a:spcBef>
                <a:spcPts val="0"/>
              </a:spcBef>
              <a:spcAft>
                <a:spcPts val="0"/>
              </a:spcAft>
              <a:buNone/>
              <a:tabLst>
                <a:tab pos="1143000" algn="l"/>
              </a:tabLst>
            </a:pPr>
            <a:endParaRPr lang="es-CR" sz="7200" dirty="0">
              <a:effectLst/>
              <a:ea typeface="Times New Roman" panose="02020603050405020304" pitchFamily="18" charset="0"/>
              <a:cs typeface="Tahoma" panose="020B0604030504040204" pitchFamily="34" charset="0"/>
            </a:endParaRPr>
          </a:p>
          <a:p>
            <a:pPr marL="0" indent="0">
              <a:spcAft>
                <a:spcPts val="1000"/>
              </a:spcAft>
              <a:buNone/>
            </a:pPr>
            <a:endParaRPr lang="en-US" sz="7200" b="1" dirty="0">
              <a:effectLst/>
              <a:latin typeface="FuturaStd-CondensedBold"/>
              <a:ea typeface="Calibri" panose="020F0502020204030204" pitchFamily="34" charset="0"/>
              <a:cs typeface="FuturaStd-CondensedBold"/>
            </a:endParaRPr>
          </a:p>
          <a:p>
            <a:pPr marL="0" indent="0">
              <a:spcAft>
                <a:spcPts val="1000"/>
              </a:spcAft>
              <a:buNone/>
            </a:pPr>
            <a:endParaRPr lang="en-US" sz="4200" b="1" dirty="0">
              <a:latin typeface="FuturaStd-CondensedBold"/>
              <a:ea typeface="Calibri" panose="020F0502020204030204" pitchFamily="34" charset="0"/>
              <a:cs typeface="FuturaStd-CondensedBold"/>
            </a:endParaRPr>
          </a:p>
          <a:p>
            <a:pPr marL="0" indent="0">
              <a:spcAft>
                <a:spcPts val="1000"/>
              </a:spcAft>
              <a:buNone/>
            </a:pPr>
            <a:endParaRPr lang="en-US" sz="4200" b="1" dirty="0">
              <a:latin typeface="FuturaStd-CondensedBold"/>
              <a:ea typeface="Calibri" panose="020F0502020204030204" pitchFamily="34" charset="0"/>
              <a:cs typeface="FuturaStd-CondensedBold"/>
            </a:endParaRPr>
          </a:p>
          <a:p>
            <a:pPr marL="0" indent="0">
              <a:spcAft>
                <a:spcPts val="1000"/>
              </a:spcAft>
              <a:buNone/>
            </a:pPr>
            <a:endParaRPr lang="en-US" sz="1600" b="1" dirty="0">
              <a:effectLst/>
              <a:latin typeface="FuturaStd-CondensedBold"/>
              <a:ea typeface="Calibri" panose="020F0502020204030204" pitchFamily="34" charset="0"/>
              <a:cs typeface="FuturaStd-CondensedBold"/>
            </a:endParaRPr>
          </a:p>
          <a:p>
            <a:pPr marL="0" indent="0">
              <a:spcAft>
                <a:spcPts val="1000"/>
              </a:spcAft>
              <a:buNone/>
            </a:pPr>
            <a:endParaRPr lang="en-US" sz="1600" b="1" dirty="0">
              <a:effectLst/>
              <a:latin typeface="FuturaStd-CondensedBold"/>
              <a:ea typeface="Calibri" panose="020F0502020204030204" pitchFamily="34" charset="0"/>
              <a:cs typeface="FuturaStd-CondensedBold"/>
            </a:endParaRPr>
          </a:p>
        </p:txBody>
      </p:sp>
    </p:spTree>
    <p:extLst>
      <p:ext uri="{BB962C8B-B14F-4D97-AF65-F5344CB8AC3E}">
        <p14:creationId xmlns:p14="http://schemas.microsoft.com/office/powerpoint/2010/main" val="346260750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Marcador de contenido 6" descr="Una cascada de agua rodeada de árboles&#10;&#10;Descripción generada automáticamente con confianza media">
            <a:extLst>
              <a:ext uri="{FF2B5EF4-FFF2-40B4-BE49-F238E27FC236}">
                <a16:creationId xmlns:a16="http://schemas.microsoft.com/office/drawing/2014/main" id="{DD3F74F0-D9EB-4BA1-ABB2-6F1346DCFE54}"/>
              </a:ext>
            </a:extLst>
          </p:cNvPr>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1739" r="9246" b="2"/>
          <a:stretch/>
        </p:blipFill>
        <p:spPr>
          <a:xfrm>
            <a:off x="20" y="1282"/>
            <a:ext cx="9143980" cy="6856718"/>
          </a:xfrm>
          <a:prstGeom prst="rect">
            <a:avLst/>
          </a:prstGeom>
        </p:spPr>
      </p:pic>
    </p:spTree>
    <p:extLst>
      <p:ext uri="{BB962C8B-B14F-4D97-AF65-F5344CB8AC3E}">
        <p14:creationId xmlns:p14="http://schemas.microsoft.com/office/powerpoint/2010/main" val="271727776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Marcador de contenido 4" descr="Una cascada de agua&#10;&#10;Descripción generada automáticamente">
            <a:extLst>
              <a:ext uri="{FF2B5EF4-FFF2-40B4-BE49-F238E27FC236}">
                <a16:creationId xmlns:a16="http://schemas.microsoft.com/office/drawing/2014/main" id="{4CC55361-71A7-40E2-A169-6F995CA7E849}"/>
              </a:ext>
            </a:extLst>
          </p:cNvPr>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10983" r="2" b="2"/>
          <a:stretch/>
        </p:blipFill>
        <p:spPr>
          <a:xfrm>
            <a:off x="20" y="1282"/>
            <a:ext cx="9143980" cy="6856718"/>
          </a:xfrm>
          <a:prstGeom prst="rect">
            <a:avLst/>
          </a:prstGeom>
        </p:spPr>
      </p:pic>
    </p:spTree>
    <p:extLst>
      <p:ext uri="{BB962C8B-B14F-4D97-AF65-F5344CB8AC3E}">
        <p14:creationId xmlns:p14="http://schemas.microsoft.com/office/powerpoint/2010/main" val="237310638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22 Rectángulo"/>
          <p:cNvSpPr/>
          <p:nvPr/>
        </p:nvSpPr>
        <p:spPr>
          <a:xfrm>
            <a:off x="-3" y="260648"/>
            <a:ext cx="6926659" cy="648072"/>
          </a:xfrm>
          <a:prstGeom prst="rect">
            <a:avLst/>
          </a:prstGeom>
          <a:solidFill>
            <a:srgbClr val="00AF99">
              <a:alpha val="8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R"/>
          </a:p>
        </p:txBody>
      </p:sp>
      <p:sp>
        <p:nvSpPr>
          <p:cNvPr id="24" name="1 Título"/>
          <p:cNvSpPr txBox="1">
            <a:spLocks/>
          </p:cNvSpPr>
          <p:nvPr/>
        </p:nvSpPr>
        <p:spPr>
          <a:xfrm>
            <a:off x="-2" y="260648"/>
            <a:ext cx="6926658" cy="64807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s-ES" altLang="es-CR" dirty="0">
                <a:solidFill>
                  <a:schemeClr val="bg1"/>
                </a:solidFill>
              </a:rPr>
              <a:t>Entra</a:t>
            </a:r>
            <a:r>
              <a:rPr lang="en-US" altLang="es-CR" dirty="0" err="1">
                <a:solidFill>
                  <a:schemeClr val="bg1"/>
                </a:solidFill>
              </a:rPr>
              <a:t>nce</a:t>
            </a:r>
            <a:r>
              <a:rPr lang="es-ES" altLang="es-CR" dirty="0">
                <a:solidFill>
                  <a:schemeClr val="bg1"/>
                </a:solidFill>
              </a:rPr>
              <a:t> </a:t>
            </a:r>
            <a:r>
              <a:rPr lang="es-ES" altLang="es-CR" dirty="0" err="1">
                <a:solidFill>
                  <a:schemeClr val="bg1"/>
                </a:solidFill>
              </a:rPr>
              <a:t>requirements</a:t>
            </a:r>
            <a:r>
              <a:rPr lang="en-US" altLang="es-CR" b="1" dirty="0">
                <a:solidFill>
                  <a:schemeClr val="bg1"/>
                </a:solidFill>
              </a:rPr>
              <a:t>:</a:t>
            </a:r>
            <a:endParaRPr lang="es-CR" b="1" dirty="0">
              <a:solidFill>
                <a:schemeClr val="bg1"/>
              </a:solidFill>
              <a:latin typeface="Century Gothic" panose="020B0502020202020204" pitchFamily="34" charset="0"/>
            </a:endParaRPr>
          </a:p>
        </p:txBody>
      </p:sp>
      <p:sp>
        <p:nvSpPr>
          <p:cNvPr id="13" name="12 Rectángulo"/>
          <p:cNvSpPr/>
          <p:nvPr/>
        </p:nvSpPr>
        <p:spPr>
          <a:xfrm>
            <a:off x="0" y="1202551"/>
            <a:ext cx="9144000" cy="4170372"/>
          </a:xfrm>
          <a:prstGeom prst="rect">
            <a:avLst/>
          </a:prstGeom>
        </p:spPr>
        <p:txBody>
          <a:bodyPr wrap="square">
            <a:spAutoFit/>
          </a:bodyPr>
          <a:lstStyle/>
          <a:p>
            <a:pPr marL="285750" marR="0" lvl="0" indent="-2857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endParaRPr kumimoji="0" lang="en-US" altLang="es-CR" b="0" i="0" u="none" strike="noStrike" kern="1200" cap="none" spc="0" normalizeH="0" baseline="0" noProof="0" dirty="0">
              <a:ln>
                <a:noFill/>
              </a:ln>
              <a:solidFill>
                <a:prstClr val="black"/>
              </a:solidFill>
              <a:effectLst/>
              <a:uLnTx/>
              <a:uFillTx/>
              <a:ea typeface="+mn-ea"/>
              <a:cs typeface="+mn-cs"/>
            </a:endParaRPr>
          </a:p>
          <a:p>
            <a:pPr marR="0" lvl="0" algn="l" defTabSz="914400" rtl="0" eaLnBrk="1" fontAlgn="auto" latinLnBrk="0" hangingPunct="1">
              <a:lnSpc>
                <a:spcPct val="100000"/>
              </a:lnSpc>
              <a:spcBef>
                <a:spcPts val="600"/>
              </a:spcBef>
              <a:spcAft>
                <a:spcPts val="600"/>
              </a:spcAft>
              <a:buClrTx/>
              <a:buSzTx/>
              <a:tabLst/>
              <a:defRPr/>
            </a:pPr>
            <a:endParaRPr lang="en-US" altLang="es-CR" dirty="0">
              <a:solidFill>
                <a:prstClr val="black"/>
              </a:solidFill>
            </a:endParaRPr>
          </a:p>
          <a:p>
            <a:pPr marL="285750" marR="0" lvl="0" indent="-2857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US" altLang="es-CR" b="0" i="0" u="none" strike="noStrike" kern="1200" cap="none" spc="0" normalizeH="0" baseline="0" noProof="0" dirty="0">
                <a:ln>
                  <a:noFill/>
                </a:ln>
                <a:solidFill>
                  <a:prstClr val="black"/>
                </a:solidFill>
                <a:effectLst/>
                <a:uLnTx/>
                <a:uFillTx/>
                <a:ea typeface="+mn-ea"/>
                <a:cs typeface="+mn-cs"/>
              </a:rPr>
              <a:t>Passport valid for at least 6 months from your date of entry</a:t>
            </a:r>
          </a:p>
          <a:p>
            <a:pPr marL="285750" marR="0" lvl="0" indent="-2857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US" altLang="es-CR" b="0" i="0" u="none" strike="noStrike" kern="1200" cap="none" spc="0" normalizeH="0" baseline="0" noProof="0" dirty="0">
                <a:ln>
                  <a:noFill/>
                </a:ln>
                <a:solidFill>
                  <a:prstClr val="black"/>
                </a:solidFill>
                <a:effectLst/>
                <a:uLnTx/>
                <a:uFillTx/>
                <a:ea typeface="+mn-ea"/>
                <a:cs typeface="+mn-cs"/>
              </a:rPr>
              <a:t>Please check if clients require the Yellow Fever Vaccine to enter the country: </a:t>
            </a:r>
            <a:r>
              <a:rPr kumimoji="0" lang="en-US" altLang="es-CR" b="0" i="0" u="none" strike="noStrike" kern="1200" cap="none" spc="0" normalizeH="0" baseline="0" noProof="0" dirty="0">
                <a:ln>
                  <a:noFill/>
                </a:ln>
                <a:solidFill>
                  <a:prstClr val="black"/>
                </a:solidFill>
                <a:effectLst/>
                <a:uLnTx/>
                <a:uFillTx/>
                <a:ea typeface="+mn-ea"/>
                <a:cs typeface="+mn-cs"/>
                <a:hlinkClick r:id="rId2"/>
              </a:rPr>
              <a:t>Countries that require Yellow Fever Vaccine </a:t>
            </a:r>
            <a:endParaRPr kumimoji="0" lang="en-US" altLang="es-CR" b="0" i="0" u="none" strike="noStrike" kern="1200" cap="none" spc="0" normalizeH="0" baseline="0" noProof="0" dirty="0">
              <a:ln>
                <a:noFill/>
              </a:ln>
              <a:solidFill>
                <a:prstClr val="black"/>
              </a:solidFill>
              <a:effectLst/>
              <a:uLnTx/>
              <a:uFillTx/>
              <a:ea typeface="+mn-ea"/>
              <a:cs typeface="+mn-cs"/>
            </a:endParaRPr>
          </a:p>
          <a:p>
            <a:pPr marL="285750" marR="0" lvl="0" indent="-2857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US" altLang="es-CR" b="0" i="0" u="none" strike="noStrike" kern="1200" cap="none" spc="0" normalizeH="0" baseline="0" noProof="0" dirty="0">
                <a:ln>
                  <a:noFill/>
                </a:ln>
                <a:solidFill>
                  <a:prstClr val="black"/>
                </a:solidFill>
                <a:effectLst/>
                <a:uLnTx/>
                <a:uFillTx/>
                <a:ea typeface="+mn-ea"/>
                <a:cs typeface="+mn-cs"/>
              </a:rPr>
              <a:t>Please check if you require a visa to enter Costa Rica using the following link </a:t>
            </a:r>
            <a:r>
              <a:rPr kumimoji="0" lang="en-US" altLang="es-CR" b="0" i="0" u="none" strike="noStrike" kern="1200" cap="none" spc="0" normalizeH="0" baseline="0" noProof="0" dirty="0">
                <a:ln>
                  <a:noFill/>
                </a:ln>
                <a:solidFill>
                  <a:prstClr val="black"/>
                </a:solidFill>
                <a:effectLst/>
                <a:uLnTx/>
                <a:uFillTx/>
                <a:ea typeface="+mn-ea"/>
                <a:cs typeface="+mn-cs"/>
                <a:hlinkClick r:id="rId3"/>
              </a:rPr>
              <a:t>https://migracion.go.cr/Paginas/Visas.aspx</a:t>
            </a:r>
            <a:r>
              <a:rPr kumimoji="0" lang="en-US" altLang="es-CR" b="0" i="0" u="none" strike="noStrike" kern="1200" cap="none" spc="0" normalizeH="0" baseline="0" noProof="0" dirty="0">
                <a:ln>
                  <a:noFill/>
                </a:ln>
                <a:solidFill>
                  <a:prstClr val="black"/>
                </a:solidFill>
                <a:effectLst/>
                <a:uLnTx/>
                <a:uFillTx/>
                <a:ea typeface="+mn-ea"/>
                <a:cs typeface="+mn-cs"/>
              </a:rPr>
              <a:t> </a:t>
            </a:r>
            <a:r>
              <a:rPr kumimoji="0" lang="en-US" altLang="es-CR" b="0" i="0" u="none" strike="noStrike" kern="1200" cap="none" spc="0" normalizeH="0" baseline="0" noProof="0" dirty="0">
                <a:ln>
                  <a:noFill/>
                </a:ln>
                <a:solidFill>
                  <a:prstClr val="black">
                    <a:lumMod val="75000"/>
                    <a:lumOff val="25000"/>
                  </a:prstClr>
                </a:solidFill>
                <a:effectLst/>
                <a:uLnTx/>
                <a:uFillTx/>
                <a:ea typeface="+mn-ea"/>
                <a:cs typeface="+mn-cs"/>
              </a:rPr>
              <a:t>  </a:t>
            </a:r>
            <a:endParaRPr kumimoji="0" lang="es-ES" altLang="es-CR" b="0" i="0" u="none" strike="noStrike" kern="1200" cap="none" spc="0" normalizeH="0" baseline="0" noProof="0" dirty="0">
              <a:ln>
                <a:noFill/>
              </a:ln>
              <a:solidFill>
                <a:prstClr val="black">
                  <a:lumMod val="75000"/>
                  <a:lumOff val="25000"/>
                </a:prstClr>
              </a:solidFill>
              <a:effectLst/>
              <a:uLnTx/>
              <a:uFillTx/>
              <a:ea typeface="+mn-ea"/>
              <a:cs typeface="+mn-cs"/>
            </a:endParaRPr>
          </a:p>
          <a:p>
            <a:r>
              <a:rPr lang="en-US" dirty="0"/>
              <a:t> </a:t>
            </a:r>
            <a:endParaRPr lang="es-CR" dirty="0"/>
          </a:p>
          <a:p>
            <a:endParaRPr lang="es-CR" dirty="0"/>
          </a:p>
          <a:p>
            <a:endParaRPr lang="es-ES" altLang="es-CR" sz="2900" dirty="0">
              <a:solidFill>
                <a:schemeClr val="tx1">
                  <a:lumMod val="75000"/>
                  <a:lumOff val="25000"/>
                </a:schemeClr>
              </a:solidFill>
            </a:endParaRPr>
          </a:p>
          <a:p>
            <a:endParaRPr lang="es-ES" altLang="es-CR" sz="2900" dirty="0">
              <a:solidFill>
                <a:schemeClr val="tx1">
                  <a:lumMod val="75000"/>
                  <a:lumOff val="25000"/>
                </a:schemeClr>
              </a:solidFill>
            </a:endParaRPr>
          </a:p>
        </p:txBody>
      </p:sp>
      <p:pic>
        <p:nvPicPr>
          <p:cNvPr id="5" name="4 Imagen"/>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975648" y="5107740"/>
            <a:ext cx="3168352" cy="1781662"/>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11069415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3A450E84-FB8C-4E84-9871-35C84C431926}"/>
              </a:ext>
            </a:extLst>
          </p:cNvPr>
          <p:cNvSpPr>
            <a:spLocks noGrp="1"/>
          </p:cNvSpPr>
          <p:nvPr>
            <p:ph type="title"/>
          </p:nvPr>
        </p:nvSpPr>
        <p:spPr>
          <a:xfrm>
            <a:off x="457200" y="274638"/>
            <a:ext cx="8229600" cy="1143000"/>
          </a:xfrm>
        </p:spPr>
        <p:txBody>
          <a:bodyPr/>
          <a:lstStyle/>
          <a:p>
            <a:endParaRPr lang="en-US"/>
          </a:p>
        </p:txBody>
      </p:sp>
      <p:sp>
        <p:nvSpPr>
          <p:cNvPr id="2" name="Rectángulo 1">
            <a:extLst>
              <a:ext uri="{FF2B5EF4-FFF2-40B4-BE49-F238E27FC236}">
                <a16:creationId xmlns:a16="http://schemas.microsoft.com/office/drawing/2014/main" id="{FB5023B4-BA6E-4ED9-8DFD-B7D620A0C4A7}"/>
              </a:ext>
            </a:extLst>
          </p:cNvPr>
          <p:cNvSpPr/>
          <p:nvPr/>
        </p:nvSpPr>
        <p:spPr>
          <a:xfrm>
            <a:off x="323528" y="1600200"/>
            <a:ext cx="4172272" cy="4525963"/>
          </a:xfrm>
          <a:prstGeom prst="rect">
            <a:avLst/>
          </a:prstGeom>
        </p:spPr>
        <p:txBody>
          <a:bodyPr vert="horz" lIns="91440" tIns="45720" rIns="91440" bIns="45720" rtlCol="0">
            <a:normAutofit/>
          </a:bodyPr>
          <a:lstStyle/>
          <a:p>
            <a:pPr marL="0" indent="0">
              <a:lnSpc>
                <a:spcPct val="90000"/>
              </a:lnSpc>
              <a:spcBef>
                <a:spcPct val="20000"/>
              </a:spcBef>
              <a:buFont typeface="Arial" panose="020B0604020202020204" pitchFamily="34" charset="0"/>
              <a:buNone/>
            </a:pPr>
            <a:r>
              <a:rPr lang="es-ES" b="1" dirty="0">
                <a:latin typeface="Century Gothic" panose="020B0502020202020204" pitchFamily="34" charset="0"/>
              </a:rPr>
              <a:t>DAY SIX  </a:t>
            </a:r>
            <a:br>
              <a:rPr lang="es-ES" b="1" dirty="0">
                <a:latin typeface="Century Gothic" panose="020B0502020202020204" pitchFamily="34" charset="0"/>
              </a:rPr>
            </a:br>
            <a:endParaRPr lang="es-ES" dirty="0">
              <a:latin typeface="Century Gothic" panose="020B0502020202020204" pitchFamily="34" charset="0"/>
            </a:endParaRPr>
          </a:p>
          <a:p>
            <a:pPr lvl="0">
              <a:lnSpc>
                <a:spcPct val="90000"/>
              </a:lnSpc>
              <a:spcBef>
                <a:spcPct val="20000"/>
              </a:spcBef>
              <a:buFont typeface="Arial" panose="020B0604020202020204" pitchFamily="34" charset="0"/>
            </a:pPr>
            <a:r>
              <a:rPr lang="es-ES" dirty="0" err="1">
                <a:latin typeface="Century Gothic" panose="020B0502020202020204" pitchFamily="34" charset="0"/>
              </a:rPr>
              <a:t>Departing</a:t>
            </a:r>
            <a:r>
              <a:rPr lang="es-ES" dirty="0">
                <a:latin typeface="Century Gothic" panose="020B0502020202020204" pitchFamily="34" charset="0"/>
              </a:rPr>
              <a:t> </a:t>
            </a:r>
            <a:r>
              <a:rPr lang="es-ES" dirty="0" err="1">
                <a:latin typeface="Century Gothic" panose="020B0502020202020204" pitchFamily="34" charset="0"/>
              </a:rPr>
              <a:t>from</a:t>
            </a:r>
            <a:r>
              <a:rPr lang="es-ES" dirty="0">
                <a:latin typeface="Century Gothic" panose="020B0502020202020204" pitchFamily="34" charset="0"/>
              </a:rPr>
              <a:t> Arenal </a:t>
            </a:r>
            <a:r>
              <a:rPr lang="es-ES" dirty="0" err="1">
                <a:latin typeface="Century Gothic" panose="020B0502020202020204" pitchFamily="34" charset="0"/>
              </a:rPr>
              <a:t>to</a:t>
            </a:r>
            <a:r>
              <a:rPr lang="es-ES" dirty="0">
                <a:latin typeface="Century Gothic" panose="020B0502020202020204" pitchFamily="34" charset="0"/>
              </a:rPr>
              <a:t> Guanacaste 120 miles, </a:t>
            </a:r>
            <a:r>
              <a:rPr lang="es-ES" dirty="0" err="1">
                <a:latin typeface="Century Gothic" panose="020B0502020202020204" pitchFamily="34" charset="0"/>
              </a:rPr>
              <a:t>passing</a:t>
            </a:r>
            <a:r>
              <a:rPr lang="es-ES" dirty="0">
                <a:latin typeface="Century Gothic" panose="020B0502020202020204" pitchFamily="34" charset="0"/>
              </a:rPr>
              <a:t> </a:t>
            </a:r>
            <a:r>
              <a:rPr lang="es-ES" dirty="0" err="1">
                <a:latin typeface="Century Gothic" panose="020B0502020202020204" pitchFamily="34" charset="0"/>
              </a:rPr>
              <a:t>by</a:t>
            </a:r>
            <a:r>
              <a:rPr lang="es-ES" dirty="0">
                <a:latin typeface="Century Gothic" panose="020B0502020202020204" pitchFamily="34" charset="0"/>
              </a:rPr>
              <a:t> </a:t>
            </a:r>
            <a:r>
              <a:rPr lang="es-ES" dirty="0" err="1">
                <a:latin typeface="Century Gothic" panose="020B0502020202020204" pitchFamily="34" charset="0"/>
              </a:rPr>
              <a:t>the</a:t>
            </a:r>
            <a:r>
              <a:rPr lang="es-ES" dirty="0">
                <a:latin typeface="Century Gothic" panose="020B0502020202020204" pitchFamily="34" charset="0"/>
              </a:rPr>
              <a:t> </a:t>
            </a:r>
            <a:r>
              <a:rPr lang="es-ES" dirty="0" err="1">
                <a:latin typeface="Century Gothic" panose="020B0502020202020204" pitchFamily="34" charset="0"/>
              </a:rPr>
              <a:t>majestic</a:t>
            </a:r>
            <a:r>
              <a:rPr lang="es-ES" dirty="0">
                <a:latin typeface="Century Gothic" panose="020B0502020202020204" pitchFamily="34" charset="0"/>
              </a:rPr>
              <a:t> Arenal Lake, </a:t>
            </a:r>
            <a:r>
              <a:rPr lang="es-ES" dirty="0" err="1">
                <a:latin typeface="Century Gothic" panose="020B0502020202020204" pitchFamily="34" charset="0"/>
              </a:rPr>
              <a:t>the</a:t>
            </a:r>
            <a:r>
              <a:rPr lang="es-ES" dirty="0">
                <a:latin typeface="Century Gothic" panose="020B0502020202020204" pitchFamily="34" charset="0"/>
              </a:rPr>
              <a:t> </a:t>
            </a:r>
            <a:r>
              <a:rPr lang="es-ES" dirty="0" err="1">
                <a:latin typeface="Century Gothic" panose="020B0502020202020204" pitchFamily="34" charset="0"/>
              </a:rPr>
              <a:t>towns</a:t>
            </a:r>
            <a:r>
              <a:rPr lang="es-ES" dirty="0">
                <a:latin typeface="Century Gothic" panose="020B0502020202020204" pitchFamily="34" charset="0"/>
              </a:rPr>
              <a:t> </a:t>
            </a:r>
            <a:r>
              <a:rPr lang="es-ES" dirty="0" err="1">
                <a:latin typeface="Century Gothic" panose="020B0502020202020204" pitchFamily="34" charset="0"/>
              </a:rPr>
              <a:t>of</a:t>
            </a:r>
            <a:r>
              <a:rPr lang="es-ES" dirty="0">
                <a:latin typeface="Century Gothic" panose="020B0502020202020204" pitchFamily="34" charset="0"/>
              </a:rPr>
              <a:t> Nuevo Arenal, </a:t>
            </a:r>
            <a:r>
              <a:rPr lang="es-ES" dirty="0" err="1">
                <a:latin typeface="Century Gothic" panose="020B0502020202020204" pitchFamily="34" charset="0"/>
              </a:rPr>
              <a:t>Tilaran</a:t>
            </a:r>
            <a:r>
              <a:rPr lang="es-ES" dirty="0">
                <a:latin typeface="Century Gothic" panose="020B0502020202020204" pitchFamily="34" charset="0"/>
              </a:rPr>
              <a:t> </a:t>
            </a:r>
            <a:r>
              <a:rPr lang="es-ES" dirty="0" err="1">
                <a:latin typeface="Century Gothic" panose="020B0502020202020204" pitchFamily="34" charset="0"/>
              </a:rPr>
              <a:t>until</a:t>
            </a:r>
            <a:r>
              <a:rPr lang="es-ES" dirty="0">
                <a:latin typeface="Century Gothic" panose="020B0502020202020204" pitchFamily="34" charset="0"/>
              </a:rPr>
              <a:t> </a:t>
            </a:r>
            <a:r>
              <a:rPr lang="es-ES" dirty="0" err="1">
                <a:latin typeface="Century Gothic" panose="020B0502020202020204" pitchFamily="34" charset="0"/>
              </a:rPr>
              <a:t>the</a:t>
            </a:r>
            <a:r>
              <a:rPr lang="es-ES" dirty="0">
                <a:latin typeface="Century Gothic" panose="020B0502020202020204" pitchFamily="34" charset="0"/>
              </a:rPr>
              <a:t> </a:t>
            </a:r>
            <a:r>
              <a:rPr lang="es-ES" dirty="0" err="1">
                <a:latin typeface="Century Gothic" panose="020B0502020202020204" pitchFamily="34" charset="0"/>
              </a:rPr>
              <a:t>city</a:t>
            </a:r>
            <a:r>
              <a:rPr lang="es-ES" dirty="0">
                <a:latin typeface="Century Gothic" panose="020B0502020202020204" pitchFamily="34" charset="0"/>
              </a:rPr>
              <a:t> </a:t>
            </a:r>
            <a:r>
              <a:rPr lang="es-ES" dirty="0" err="1">
                <a:latin typeface="Century Gothic" panose="020B0502020202020204" pitchFamily="34" charset="0"/>
              </a:rPr>
              <a:t>of</a:t>
            </a:r>
            <a:r>
              <a:rPr lang="es-ES" dirty="0">
                <a:latin typeface="Century Gothic" panose="020B0502020202020204" pitchFamily="34" charset="0"/>
              </a:rPr>
              <a:t> Cañas </a:t>
            </a:r>
            <a:r>
              <a:rPr lang="es-ES" dirty="0" err="1">
                <a:latin typeface="Century Gothic" panose="020B0502020202020204" pitchFamily="34" charset="0"/>
              </a:rPr>
              <a:t>where</a:t>
            </a:r>
            <a:r>
              <a:rPr lang="es-ES" dirty="0">
                <a:latin typeface="Century Gothic" panose="020B0502020202020204" pitchFamily="34" charset="0"/>
              </a:rPr>
              <a:t> </a:t>
            </a:r>
            <a:r>
              <a:rPr lang="es-ES" dirty="0" err="1">
                <a:latin typeface="Century Gothic" panose="020B0502020202020204" pitchFamily="34" charset="0"/>
              </a:rPr>
              <a:t>we</a:t>
            </a:r>
            <a:r>
              <a:rPr lang="es-ES" dirty="0">
                <a:latin typeface="Century Gothic" panose="020B0502020202020204" pitchFamily="34" charset="0"/>
              </a:rPr>
              <a:t> </a:t>
            </a:r>
            <a:r>
              <a:rPr lang="es-ES" dirty="0" err="1">
                <a:latin typeface="Century Gothic" panose="020B0502020202020204" pitchFamily="34" charset="0"/>
              </a:rPr>
              <a:t>will</a:t>
            </a:r>
            <a:r>
              <a:rPr lang="es-ES" dirty="0">
                <a:latin typeface="Century Gothic" panose="020B0502020202020204" pitchFamily="34" charset="0"/>
              </a:rPr>
              <a:t> stop </a:t>
            </a:r>
            <a:r>
              <a:rPr lang="es-ES" dirty="0" err="1">
                <a:latin typeface="Century Gothic" panose="020B0502020202020204" pitchFamily="34" charset="0"/>
              </a:rPr>
              <a:t>to</a:t>
            </a:r>
            <a:r>
              <a:rPr lang="es-ES" dirty="0">
                <a:latin typeface="Century Gothic" panose="020B0502020202020204" pitchFamily="34" charset="0"/>
              </a:rPr>
              <a:t> </a:t>
            </a:r>
            <a:r>
              <a:rPr lang="es-ES" dirty="0" err="1">
                <a:latin typeface="Century Gothic" panose="020B0502020202020204" pitchFamily="34" charset="0"/>
              </a:rPr>
              <a:t>enjoy</a:t>
            </a:r>
            <a:r>
              <a:rPr lang="es-ES" dirty="0">
                <a:latin typeface="Century Gothic" panose="020B0502020202020204" pitchFamily="34" charset="0"/>
              </a:rPr>
              <a:t> a </a:t>
            </a:r>
            <a:r>
              <a:rPr lang="es-ES" dirty="0" err="1">
                <a:latin typeface="Century Gothic" panose="020B0502020202020204" pitchFamily="34" charset="0"/>
              </a:rPr>
              <a:t>delicious</a:t>
            </a:r>
            <a:r>
              <a:rPr lang="es-ES" dirty="0">
                <a:latin typeface="Century Gothic" panose="020B0502020202020204" pitchFamily="34" charset="0"/>
              </a:rPr>
              <a:t> Guanacaste </a:t>
            </a:r>
            <a:r>
              <a:rPr lang="es-ES" dirty="0" err="1">
                <a:latin typeface="Century Gothic" panose="020B0502020202020204" pitchFamily="34" charset="0"/>
              </a:rPr>
              <a:t>barbecue</a:t>
            </a:r>
            <a:r>
              <a:rPr lang="es-ES" dirty="0">
                <a:latin typeface="Century Gothic" panose="020B0502020202020204" pitchFamily="34" charset="0"/>
              </a:rPr>
              <a:t> at Hacienda La </a:t>
            </a:r>
            <a:r>
              <a:rPr lang="es-ES" dirty="0" err="1">
                <a:latin typeface="Century Gothic" panose="020B0502020202020204" pitchFamily="34" charset="0"/>
              </a:rPr>
              <a:t>Pacifica</a:t>
            </a:r>
            <a:r>
              <a:rPr lang="es-ES" dirty="0">
                <a:latin typeface="Century Gothic" panose="020B0502020202020204" pitchFamily="34" charset="0"/>
              </a:rPr>
              <a:t>.   </a:t>
            </a:r>
          </a:p>
          <a:p>
            <a:pPr lvl="0">
              <a:lnSpc>
                <a:spcPct val="90000"/>
              </a:lnSpc>
              <a:spcBef>
                <a:spcPct val="20000"/>
              </a:spcBef>
              <a:buFont typeface="Arial" panose="020B0604020202020204" pitchFamily="34" charset="0"/>
            </a:pPr>
            <a:endParaRPr lang="es-ES" dirty="0">
              <a:latin typeface="Century Gothic" panose="020B0502020202020204" pitchFamily="34" charset="0"/>
            </a:endParaRPr>
          </a:p>
          <a:p>
            <a:pPr lvl="0">
              <a:lnSpc>
                <a:spcPct val="90000"/>
              </a:lnSpc>
              <a:spcBef>
                <a:spcPct val="20000"/>
              </a:spcBef>
              <a:buFont typeface="Arial" panose="020B0604020202020204" pitchFamily="34" charset="0"/>
            </a:pPr>
            <a:endParaRPr lang="es-ES" dirty="0"/>
          </a:p>
        </p:txBody>
      </p:sp>
      <p:pic>
        <p:nvPicPr>
          <p:cNvPr id="18" name="Imagen 17" descr="Un camión circulando en la carretera&#10;&#10;Descripción generada automáticamente">
            <a:extLst>
              <a:ext uri="{FF2B5EF4-FFF2-40B4-BE49-F238E27FC236}">
                <a16:creationId xmlns:a16="http://schemas.microsoft.com/office/drawing/2014/main" id="{21DBF849-CCC8-4E6C-8AD2-7AB7EBB0F0C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85364" y="1268760"/>
            <a:ext cx="4590826" cy="6858000"/>
          </a:xfrm>
          <a:prstGeom prst="rect">
            <a:avLst/>
          </a:prstGeom>
        </p:spPr>
      </p:pic>
    </p:spTree>
    <p:extLst>
      <p:ext uri="{BB962C8B-B14F-4D97-AF65-F5344CB8AC3E}">
        <p14:creationId xmlns:p14="http://schemas.microsoft.com/office/powerpoint/2010/main" val="154505416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Z:\WSTN\FILANDER\Operaciones\Catálogo de Incentivos\2011-2013\Actualización de Aplicación\Venues\Listo para Montar\Hacienda La Pacifica\Seleccionadas\1° IMG_4008_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 y="0"/>
            <a:ext cx="9144000" cy="6857999"/>
          </a:xfrm>
          <a:prstGeom prst="rect">
            <a:avLst/>
          </a:prstGeom>
          <a:noFill/>
          <a:extLst>
            <a:ext uri="{909E8E84-426E-40DD-AFC4-6F175D3DCCD1}">
              <a14:hiddenFill xmlns:a14="http://schemas.microsoft.com/office/drawing/2010/main">
                <a:solidFill>
                  <a:srgbClr val="FFFFFF"/>
                </a:solidFill>
              </a14:hiddenFill>
            </a:ext>
          </a:extLst>
        </p:spPr>
      </p:pic>
      <p:sp>
        <p:nvSpPr>
          <p:cNvPr id="4" name="3 Rectángulo"/>
          <p:cNvSpPr/>
          <p:nvPr/>
        </p:nvSpPr>
        <p:spPr>
          <a:xfrm>
            <a:off x="-468560" y="2276872"/>
            <a:ext cx="9937104" cy="2016224"/>
          </a:xfrm>
          <a:prstGeom prst="rect">
            <a:avLst/>
          </a:prstGeom>
          <a:solidFill>
            <a:srgbClr val="000000">
              <a:alpha val="61176"/>
            </a:srgb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R" sz="4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Hacienda La Pacífica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R" sz="4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Cañas, Guanacaste</a:t>
            </a:r>
          </a:p>
        </p:txBody>
      </p:sp>
    </p:spTree>
    <p:extLst>
      <p:ext uri="{BB962C8B-B14F-4D97-AF65-F5344CB8AC3E}">
        <p14:creationId xmlns:p14="http://schemas.microsoft.com/office/powerpoint/2010/main" val="7704200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Z:\WSTN\FILANDER\Operaciones\Catálogo de Incentivos\2011-2013\Actualización de Aplicación\Venues\Listo para Montar\Hacienda La Pacifica\Seleccionadas\2° IMG_3855.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8080" r="35294"/>
          <a:stretch/>
        </p:blipFill>
        <p:spPr bwMode="auto">
          <a:xfrm>
            <a:off x="0" y="0"/>
            <a:ext cx="470916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6387" name="Picture 3" descr="Z:\WSTN\FILANDER\Operaciones\Catálogo de Incentivos\2011-2013\Actualización de Aplicación\Venues\Listo para Montar\Hacienda La Pacifica\Seleccionadas\4° marr133.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9437"/>
          <a:stretch/>
        </p:blipFill>
        <p:spPr bwMode="auto">
          <a:xfrm>
            <a:off x="4914830" y="1340768"/>
            <a:ext cx="4049658" cy="2592288"/>
          </a:xfrm>
          <a:prstGeom prst="rect">
            <a:avLst/>
          </a:prstGeom>
          <a:noFill/>
          <a:extLst>
            <a:ext uri="{909E8E84-426E-40DD-AFC4-6F175D3DCCD1}">
              <a14:hiddenFill xmlns:a14="http://schemas.microsoft.com/office/drawing/2010/main">
                <a:solidFill>
                  <a:srgbClr val="FFFFFF"/>
                </a:solidFill>
              </a14:hiddenFill>
            </a:ext>
          </a:extLst>
        </p:spPr>
      </p:pic>
      <p:pic>
        <p:nvPicPr>
          <p:cNvPr id="16388" name="Picture 4" descr="Z:\WSTN\FILANDER\Operaciones\Catálogo de Incentivos\2011-2013\Actualización de Aplicación\Venues\Listo para Montar\Hacienda La Pacifica\Seleccionadas\5° Salon Tenorio  Montajes de Bodas.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4286"/>
          <a:stretch/>
        </p:blipFill>
        <p:spPr bwMode="auto">
          <a:xfrm>
            <a:off x="7092280" y="4055338"/>
            <a:ext cx="1872207" cy="270403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6389" name="Picture 5" descr="Z:\WSTN\FILANDER\Operaciones\Catálogo de Incentivos\2011-2013\Actualización de Aplicación\Venues\Listo para Montar\Hacienda La Pacifica\Seleccionadas\6° marr131 (2).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r="50000"/>
          <a:stretch/>
        </p:blipFill>
        <p:spPr bwMode="auto">
          <a:xfrm>
            <a:off x="4914829" y="4077072"/>
            <a:ext cx="2024829" cy="268229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6" name="5 Rectángulo"/>
          <p:cNvSpPr/>
          <p:nvPr/>
        </p:nvSpPr>
        <p:spPr>
          <a:xfrm>
            <a:off x="-108520" y="360512"/>
            <a:ext cx="8784976" cy="648072"/>
          </a:xfrm>
          <a:prstGeom prst="rect">
            <a:avLst/>
          </a:prstGeom>
          <a:solidFill>
            <a:srgbClr val="00AF99">
              <a:alpha val="8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R" sz="1800" b="0" i="0" u="none" strike="noStrike" kern="1200" cap="none" spc="0" normalizeH="0" baseline="0" noProof="0">
              <a:ln>
                <a:noFill/>
              </a:ln>
              <a:solidFill>
                <a:prstClr val="white"/>
              </a:solidFill>
              <a:effectLst/>
              <a:uLnTx/>
              <a:uFillTx/>
              <a:latin typeface="Calibri"/>
              <a:ea typeface="+mn-ea"/>
              <a:cs typeface="+mn-cs"/>
            </a:endParaRPr>
          </a:p>
        </p:txBody>
      </p:sp>
      <p:sp>
        <p:nvSpPr>
          <p:cNvPr id="7" name="1 Título"/>
          <p:cNvSpPr txBox="1">
            <a:spLocks/>
          </p:cNvSpPr>
          <p:nvPr/>
        </p:nvSpPr>
        <p:spPr>
          <a:xfrm>
            <a:off x="-2" y="332656"/>
            <a:ext cx="9036498" cy="64807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s-CR" sz="4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Hacienda la Pacífica</a:t>
            </a:r>
          </a:p>
        </p:txBody>
      </p:sp>
    </p:spTree>
    <p:extLst>
      <p:ext uri="{BB962C8B-B14F-4D97-AF65-F5344CB8AC3E}">
        <p14:creationId xmlns:p14="http://schemas.microsoft.com/office/powerpoint/2010/main" val="331393997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a:ea typeface="+mn-ea"/>
              <a:cs typeface="+mn-cs"/>
            </a:endParaRPr>
          </a:p>
        </p:txBody>
      </p:sp>
      <p:pic>
        <p:nvPicPr>
          <p:cNvPr id="5" name="Marcador de contenido 4" descr="Una casa en el campo&#10;&#10;Descripción generada automáticamente">
            <a:extLst>
              <a:ext uri="{FF2B5EF4-FFF2-40B4-BE49-F238E27FC236}">
                <a16:creationId xmlns:a16="http://schemas.microsoft.com/office/drawing/2014/main" id="{3CA030A0-A25E-4D4B-A102-C3E9BD60D3CD}"/>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r="12984"/>
          <a:stretch/>
        </p:blipFill>
        <p:spPr>
          <a:xfrm>
            <a:off x="20" y="1282"/>
            <a:ext cx="9143980" cy="6856718"/>
          </a:xfrm>
          <a:prstGeom prst="rect">
            <a:avLst/>
          </a:prstGeom>
        </p:spPr>
      </p:pic>
    </p:spTree>
    <p:extLst>
      <p:ext uri="{BB962C8B-B14F-4D97-AF65-F5344CB8AC3E}">
        <p14:creationId xmlns:p14="http://schemas.microsoft.com/office/powerpoint/2010/main" val="200004801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a:ea typeface="+mn-ea"/>
              <a:cs typeface="+mn-cs"/>
            </a:endParaRPr>
          </a:p>
        </p:txBody>
      </p:sp>
      <p:pic>
        <p:nvPicPr>
          <p:cNvPr id="5" name="Marcador de contenido 4" descr="Imagen que contiene exterior, palma, agua, hotel&#10;&#10;Descripción generada automáticamente">
            <a:extLst>
              <a:ext uri="{FF2B5EF4-FFF2-40B4-BE49-F238E27FC236}">
                <a16:creationId xmlns:a16="http://schemas.microsoft.com/office/drawing/2014/main" id="{0A39D720-0F1A-4746-A4B6-0D6151C646A9}"/>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5827" r="5158" b="2"/>
          <a:stretch/>
        </p:blipFill>
        <p:spPr>
          <a:xfrm>
            <a:off x="20" y="1282"/>
            <a:ext cx="9143980" cy="6856718"/>
          </a:xfrm>
          <a:prstGeom prst="rect">
            <a:avLst/>
          </a:prstGeom>
        </p:spPr>
      </p:pic>
    </p:spTree>
    <p:extLst>
      <p:ext uri="{BB962C8B-B14F-4D97-AF65-F5344CB8AC3E}">
        <p14:creationId xmlns:p14="http://schemas.microsoft.com/office/powerpoint/2010/main" val="400633636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2" descr="Z:\WSTN\FILANDER\Operaciones\Ferias Internacionles\ABAV\1° -- Playa2 - Flamingo.jpg" hidden="1"/>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 y="0"/>
            <a:ext cx="10496565" cy="7046913"/>
          </a:xfrm>
          <a:prstGeom prst="rect">
            <a:avLst/>
          </a:prstGeom>
          <a:noFill/>
          <a:ln w="9525">
            <a:noFill/>
            <a:miter lim="800000"/>
            <a:headEnd/>
            <a:tailEnd/>
          </a:ln>
        </p:spPr>
      </p:pic>
      <p:sp>
        <p:nvSpPr>
          <p:cNvPr id="23" name="22 Rectángulo"/>
          <p:cNvSpPr/>
          <p:nvPr/>
        </p:nvSpPr>
        <p:spPr>
          <a:xfrm>
            <a:off x="-3" y="260648"/>
            <a:ext cx="7308307" cy="648072"/>
          </a:xfrm>
          <a:prstGeom prst="rect">
            <a:avLst/>
          </a:prstGeom>
          <a:solidFill>
            <a:srgbClr val="00AF99">
              <a:alpha val="8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R" dirty="0"/>
          </a:p>
        </p:txBody>
      </p:sp>
      <p:sp>
        <p:nvSpPr>
          <p:cNvPr id="24" name="1 Título"/>
          <p:cNvSpPr txBox="1">
            <a:spLocks/>
          </p:cNvSpPr>
          <p:nvPr/>
        </p:nvSpPr>
        <p:spPr>
          <a:xfrm>
            <a:off x="-2" y="260648"/>
            <a:ext cx="7308306" cy="64807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s-CR" altLang="es-CR" sz="3800" dirty="0">
                <a:solidFill>
                  <a:schemeClr val="bg1"/>
                </a:solidFill>
              </a:rPr>
              <a:t>North </a:t>
            </a:r>
            <a:r>
              <a:rPr lang="es-CR" altLang="es-CR" sz="3800" dirty="0" err="1">
                <a:solidFill>
                  <a:schemeClr val="bg1"/>
                </a:solidFill>
              </a:rPr>
              <a:t>Pacific</a:t>
            </a:r>
            <a:r>
              <a:rPr lang="es-CR" altLang="es-CR" sz="3800" dirty="0">
                <a:solidFill>
                  <a:schemeClr val="bg1"/>
                </a:solidFill>
              </a:rPr>
              <a:t> – Conchal </a:t>
            </a:r>
            <a:endParaRPr lang="es-CR" sz="3800" b="1" dirty="0">
              <a:solidFill>
                <a:schemeClr val="bg1"/>
              </a:solidFill>
              <a:latin typeface="Century Gothic" panose="020B0502020202020204" pitchFamily="34" charset="0"/>
            </a:endParaRPr>
          </a:p>
        </p:txBody>
      </p:sp>
      <p:pic>
        <p:nvPicPr>
          <p:cNvPr id="6" name="5 Imagen"/>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202747" y="992900"/>
            <a:ext cx="6292336" cy="5865100"/>
          </a:xfrm>
          <a:prstGeom prst="rect">
            <a:avLst/>
          </a:prstGeom>
          <a:ln>
            <a:noFill/>
          </a:ln>
          <a:effectLst>
            <a:outerShdw blurRad="50800" dist="38100" dir="2700000" algn="tl" rotWithShape="0">
              <a:prstClr val="black">
                <a:alpha val="40000"/>
              </a:prstClr>
            </a:outerShdw>
          </a:effectLst>
        </p:spPr>
      </p:pic>
      <p:sp>
        <p:nvSpPr>
          <p:cNvPr id="14" name="13 Llamada con línea 1"/>
          <p:cNvSpPr/>
          <p:nvPr/>
        </p:nvSpPr>
        <p:spPr>
          <a:xfrm flipH="1">
            <a:off x="98986" y="1964042"/>
            <a:ext cx="1920887" cy="288000"/>
          </a:xfrm>
          <a:prstGeom prst="borderCallout1">
            <a:avLst>
              <a:gd name="adj1" fmla="val 58076"/>
              <a:gd name="adj2" fmla="val -270"/>
              <a:gd name="adj3" fmla="val 117413"/>
              <a:gd name="adj4" fmla="val -28907"/>
            </a:avLst>
          </a:prstGeom>
          <a:solidFill>
            <a:srgbClr val="B31F3F"/>
          </a:solidFill>
          <a:ln>
            <a:solidFill>
              <a:srgbClr val="B31F3F"/>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R" sz="1600" dirty="0">
                <a:solidFill>
                  <a:schemeClr val="bg1"/>
                </a:solidFill>
              </a:rPr>
              <a:t>Playa Conchal</a:t>
            </a:r>
          </a:p>
        </p:txBody>
      </p:sp>
      <p:sp>
        <p:nvSpPr>
          <p:cNvPr id="15" name="14 Elipse"/>
          <p:cNvSpPr/>
          <p:nvPr/>
        </p:nvSpPr>
        <p:spPr>
          <a:xfrm>
            <a:off x="2568494" y="2256030"/>
            <a:ext cx="108012" cy="108012"/>
          </a:xfrm>
          <a:prstGeom prst="ellipse">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R" dirty="0"/>
          </a:p>
        </p:txBody>
      </p:sp>
    </p:spTree>
    <p:extLst>
      <p:ext uri="{BB962C8B-B14F-4D97-AF65-F5344CB8AC3E}">
        <p14:creationId xmlns:p14="http://schemas.microsoft.com/office/powerpoint/2010/main" val="200202200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descr="Una ola grande en el agua&#10;&#10;Descripción generada automáticamente">
            <a:extLst>
              <a:ext uri="{FF2B5EF4-FFF2-40B4-BE49-F238E27FC236}">
                <a16:creationId xmlns:a16="http://schemas.microsoft.com/office/drawing/2014/main" id="{7F353919-F3F4-4194-89CB-FB849EBF37C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4 Rectángulo"/>
          <p:cNvSpPr/>
          <p:nvPr/>
        </p:nvSpPr>
        <p:spPr>
          <a:xfrm>
            <a:off x="-792596" y="2420888"/>
            <a:ext cx="10729192" cy="2016224"/>
          </a:xfrm>
          <a:prstGeom prst="rect">
            <a:avLst/>
          </a:prstGeom>
          <a:solidFill>
            <a:srgbClr val="000000">
              <a:alpha val="61176"/>
            </a:srgb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R"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6" name="1 Título"/>
          <p:cNvSpPr txBox="1">
            <a:spLocks/>
          </p:cNvSpPr>
          <p:nvPr/>
        </p:nvSpPr>
        <p:spPr>
          <a:xfrm>
            <a:off x="539552" y="2996952"/>
            <a:ext cx="8136904" cy="64807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s-CR" sz="4800" b="1" i="0" u="none" strike="noStrike" kern="1200" cap="none" spc="0" normalizeH="0" baseline="0" noProof="0" dirty="0">
                <a:ln>
                  <a:noFill/>
                </a:ln>
                <a:solidFill>
                  <a:prstClr val="white"/>
                </a:solidFill>
                <a:effectLst>
                  <a:outerShdw blurRad="355600" dist="876300" dir="8520000" sx="1000" sy="1000" algn="ctr" rotWithShape="0">
                    <a:srgbClr val="000000">
                      <a:alpha val="43137"/>
                    </a:srgbClr>
                  </a:outerShdw>
                </a:effectLst>
                <a:uLnTx/>
                <a:uFillTx/>
                <a:latin typeface="Century Gothic"/>
                <a:ea typeface="+mj-ea"/>
                <a:cs typeface="+mj-cs"/>
              </a:rPr>
              <a:t>W Reserva Conchal</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s-CR" sz="4400" b="0" i="0" u="none" strike="noStrike" kern="1200" cap="none" spc="0" normalizeH="0" baseline="0" noProof="0" dirty="0">
                <a:ln>
                  <a:noFill/>
                </a:ln>
                <a:solidFill>
                  <a:prstClr val="white"/>
                </a:solidFill>
                <a:effectLst>
                  <a:outerShdw blurRad="355600" dist="876300" dir="8520000" sx="1000" sy="1000" algn="ctr" rotWithShape="0">
                    <a:srgbClr val="000000">
                      <a:alpha val="43137"/>
                    </a:srgbClr>
                  </a:outerShdw>
                </a:effectLst>
                <a:uLnTx/>
                <a:uFillTx/>
                <a:latin typeface="Century Gothic"/>
                <a:ea typeface="+mj-ea"/>
                <a:cs typeface="+mj-cs"/>
              </a:rPr>
              <a:t>Playa Conchal, Guanacaste</a:t>
            </a:r>
            <a:endParaRPr kumimoji="0" lang="es-CR" sz="3600" b="0" i="0" u="none" strike="noStrike" kern="1200" cap="none" spc="0" normalizeH="0" baseline="0" noProof="0" dirty="0">
              <a:ln>
                <a:noFill/>
              </a:ln>
              <a:solidFill>
                <a:prstClr val="white"/>
              </a:solidFill>
              <a:effectLst>
                <a:outerShdw blurRad="355600" dist="876300" dir="8520000" sx="1000" sy="1000" algn="ctr" rotWithShape="0">
                  <a:srgbClr val="000000">
                    <a:alpha val="43137"/>
                  </a:srgbClr>
                </a:outerShdw>
              </a:effectLst>
              <a:uLnTx/>
              <a:uFillTx/>
              <a:latin typeface="Century Gothic"/>
              <a:ea typeface="+mj-ea"/>
              <a:cs typeface="+mj-cs"/>
            </a:endParaRPr>
          </a:p>
        </p:txBody>
      </p:sp>
    </p:spTree>
    <p:extLst>
      <p:ext uri="{BB962C8B-B14F-4D97-AF65-F5344CB8AC3E}">
        <p14:creationId xmlns:p14="http://schemas.microsoft.com/office/powerpoint/2010/main" val="359921849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FD6BE7D-D7B3-4110-B6FF-92CC6126C45A}"/>
              </a:ext>
            </a:extLst>
          </p:cNvPr>
          <p:cNvSpPr>
            <a:spLocks noGrp="1"/>
          </p:cNvSpPr>
          <p:nvPr>
            <p:ph type="title"/>
          </p:nvPr>
        </p:nvSpPr>
        <p:spPr>
          <a:xfrm>
            <a:off x="457200" y="0"/>
            <a:ext cx="8229600" cy="1143000"/>
          </a:xfrm>
        </p:spPr>
        <p:txBody>
          <a:bodyPr>
            <a:normAutofit/>
          </a:bodyPr>
          <a:lstStyle/>
          <a:p>
            <a:r>
              <a:rPr lang="es-CR" sz="2800" b="1" dirty="0"/>
              <a:t>W Costa Rica Reserva Conchal</a:t>
            </a:r>
          </a:p>
        </p:txBody>
      </p:sp>
      <p:sp>
        <p:nvSpPr>
          <p:cNvPr id="3" name="Marcador de contenido 2">
            <a:extLst>
              <a:ext uri="{FF2B5EF4-FFF2-40B4-BE49-F238E27FC236}">
                <a16:creationId xmlns:a16="http://schemas.microsoft.com/office/drawing/2014/main" id="{D8B33F5C-C39A-4E07-BC1E-3D502620FF5B}"/>
              </a:ext>
            </a:extLst>
          </p:cNvPr>
          <p:cNvSpPr>
            <a:spLocks noGrp="1"/>
          </p:cNvSpPr>
          <p:nvPr>
            <p:ph idx="1"/>
          </p:nvPr>
        </p:nvSpPr>
        <p:spPr>
          <a:xfrm>
            <a:off x="439488" y="1143000"/>
            <a:ext cx="8247311" cy="5526360"/>
          </a:xfrm>
        </p:spPr>
        <p:txBody>
          <a:bodyPr>
            <a:noAutofit/>
          </a:bodyPr>
          <a:lstStyle/>
          <a:p>
            <a:pPr marL="0" indent="0" algn="just">
              <a:buNone/>
            </a:pPr>
            <a:r>
              <a:rPr lang="en-US" sz="1800" dirty="0"/>
              <a:t>Hidden amongst the mangroves of Guanacaste, W Costa Rica - </a:t>
            </a:r>
            <a:r>
              <a:rPr lang="en-US" sz="1800" dirty="0" err="1"/>
              <a:t>Reserva</a:t>
            </a:r>
            <a:r>
              <a:rPr lang="en-US" sz="1800" dirty="0"/>
              <a:t> </a:t>
            </a:r>
            <a:r>
              <a:rPr lang="en-US" sz="1800" dirty="0" err="1"/>
              <a:t>Conchal</a:t>
            </a:r>
            <a:r>
              <a:rPr lang="en-US" sz="1800" dirty="0"/>
              <a:t> is a modern oasis where undercover rebels let their spirits roam freely. Our lively resort hotel is surrounded by exotic landscapes and the sugar-white sands of Playa </a:t>
            </a:r>
            <a:r>
              <a:rPr lang="en-US" sz="1800" dirty="0" err="1"/>
              <a:t>Conchal</a:t>
            </a:r>
            <a:r>
              <a:rPr lang="en-US" sz="1800" dirty="0"/>
              <a:t>. Inspired by the vibrant culture of Guanacaste, our hotel boasts a bold design that audaciously reinvents the idea of luxury. Admire panoramic views of our reserve from the blissful serenity of plush bedding before splashing into your suite's private plunge pool. After an action-packed day of golfing, surfing or sunbathing, retreat to our resort spa, AWAY®, and sip on a martini while we pamper you from head to toe with locally inspired treatments. When the sun goes down, the party is just getting started. Indulge in an array of decadent dining at one of our many hotel restaurants before dancing the night away at our club, Zona Azul. Whether you're an exotic explorer or a luxury lover, expect an unparalleled stay at W Costa Rica - </a:t>
            </a:r>
            <a:r>
              <a:rPr lang="en-US" sz="1800" dirty="0" err="1"/>
              <a:t>Reserva</a:t>
            </a:r>
            <a:r>
              <a:rPr lang="en-US" sz="1800" dirty="0"/>
              <a:t> </a:t>
            </a:r>
            <a:r>
              <a:rPr lang="en-US" sz="1800" dirty="0" err="1"/>
              <a:t>Conchal</a:t>
            </a:r>
            <a:r>
              <a:rPr lang="en-US" sz="1800" dirty="0"/>
              <a:t>.</a:t>
            </a:r>
          </a:p>
          <a:p>
            <a:pPr marL="0" indent="0" algn="just">
              <a:buNone/>
            </a:pPr>
            <a:endParaRPr lang="en-US" sz="1800" dirty="0"/>
          </a:p>
          <a:p>
            <a:pPr marL="0" indent="0" algn="just">
              <a:buNone/>
            </a:pPr>
            <a:endParaRPr lang="en-US" sz="1800" dirty="0"/>
          </a:p>
          <a:p>
            <a:pPr marL="0" indent="0" algn="just">
              <a:buNone/>
            </a:pPr>
            <a:r>
              <a:rPr lang="en-US" sz="1800" b="1" dirty="0"/>
              <a:t>Overnight at W Costa Rica </a:t>
            </a:r>
            <a:r>
              <a:rPr lang="en-US" sz="1800" b="1" dirty="0" err="1"/>
              <a:t>Reserva</a:t>
            </a:r>
            <a:r>
              <a:rPr lang="en-US" sz="1800" b="1" dirty="0"/>
              <a:t> </a:t>
            </a:r>
            <a:r>
              <a:rPr lang="en-US" sz="1800" b="1" dirty="0" err="1"/>
              <a:t>Conchal</a:t>
            </a:r>
            <a:r>
              <a:rPr lang="en-US" sz="1800" b="1" dirty="0"/>
              <a:t> </a:t>
            </a:r>
            <a:endParaRPr lang="es-CR" sz="1800" dirty="0"/>
          </a:p>
          <a:p>
            <a:pPr marL="0" indent="0" algn="just">
              <a:buNone/>
            </a:pPr>
            <a:endParaRPr lang="en-US" sz="1800" dirty="0"/>
          </a:p>
          <a:p>
            <a:pPr marL="0" indent="0" algn="just">
              <a:buNone/>
            </a:pPr>
            <a:endParaRPr lang="es-CR" sz="1800" dirty="0"/>
          </a:p>
        </p:txBody>
      </p:sp>
    </p:spTree>
    <p:extLst>
      <p:ext uri="{BB962C8B-B14F-4D97-AF65-F5344CB8AC3E}">
        <p14:creationId xmlns:p14="http://schemas.microsoft.com/office/powerpoint/2010/main" val="239835408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Marcador de contenido 4" descr="Imagen que contiene exterior, reloj, frente, señal&#10;&#10;Descripción generada automáticamente">
            <a:extLst>
              <a:ext uri="{FF2B5EF4-FFF2-40B4-BE49-F238E27FC236}">
                <a16:creationId xmlns:a16="http://schemas.microsoft.com/office/drawing/2014/main" id="{16B67926-446B-4B55-A62E-E2814071292A}"/>
              </a:ext>
            </a:extLst>
          </p:cNvPr>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8110" r="2875" b="2"/>
          <a:stretch/>
        </p:blipFill>
        <p:spPr>
          <a:xfrm>
            <a:off x="20" y="1282"/>
            <a:ext cx="9143980" cy="6856718"/>
          </a:xfrm>
          <a:prstGeom prst="rect">
            <a:avLst/>
          </a:prstGeom>
        </p:spPr>
      </p:pic>
    </p:spTree>
    <p:extLst>
      <p:ext uri="{BB962C8B-B14F-4D97-AF65-F5344CB8AC3E}">
        <p14:creationId xmlns:p14="http://schemas.microsoft.com/office/powerpoint/2010/main" val="75322848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Marcador de contenido 4" descr="Imagen que contiene tabla, parado, aire, hombre&#10;&#10;Descripción generada automáticamente">
            <a:extLst>
              <a:ext uri="{FF2B5EF4-FFF2-40B4-BE49-F238E27FC236}">
                <a16:creationId xmlns:a16="http://schemas.microsoft.com/office/drawing/2014/main" id="{2D7DE1C6-AD7B-4B34-8911-7984839D6821}"/>
              </a:ext>
            </a:extLst>
          </p:cNvPr>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r="10985" b="2"/>
          <a:stretch/>
        </p:blipFill>
        <p:spPr>
          <a:xfrm>
            <a:off x="20" y="1282"/>
            <a:ext cx="9143980" cy="6856718"/>
          </a:xfrm>
          <a:prstGeom prst="rect">
            <a:avLst/>
          </a:prstGeom>
        </p:spPr>
      </p:pic>
    </p:spTree>
    <p:extLst>
      <p:ext uri="{BB962C8B-B14F-4D97-AF65-F5344CB8AC3E}">
        <p14:creationId xmlns:p14="http://schemas.microsoft.com/office/powerpoint/2010/main" val="113344827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22 Rectángulo"/>
          <p:cNvSpPr/>
          <p:nvPr/>
        </p:nvSpPr>
        <p:spPr>
          <a:xfrm>
            <a:off x="-3" y="260648"/>
            <a:ext cx="6926659" cy="648072"/>
          </a:xfrm>
          <a:prstGeom prst="rect">
            <a:avLst/>
          </a:prstGeom>
          <a:solidFill>
            <a:srgbClr val="00AF99">
              <a:alpha val="8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R"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24" name="1 Título"/>
          <p:cNvSpPr txBox="1">
            <a:spLocks/>
          </p:cNvSpPr>
          <p:nvPr/>
        </p:nvSpPr>
        <p:spPr>
          <a:xfrm>
            <a:off x="-2" y="260648"/>
            <a:ext cx="6926658" cy="64807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s-CR" sz="3200" b="0" i="0" u="none" strike="noStrike" kern="1200" cap="none" spc="0" normalizeH="0" baseline="0" noProof="0" dirty="0">
                <a:ln>
                  <a:noFill/>
                </a:ln>
                <a:solidFill>
                  <a:prstClr val="white"/>
                </a:solidFill>
                <a:effectLst/>
                <a:uLnTx/>
                <a:uFillTx/>
                <a:latin typeface="Century Gothic"/>
                <a:ea typeface="+mj-ea"/>
                <a:cs typeface="+mj-cs"/>
              </a:rPr>
              <a:t>International</a:t>
            </a:r>
            <a:r>
              <a:rPr kumimoji="0" lang="en-US" altLang="es-CR" sz="3200" b="1" i="0" u="none" strike="noStrike" kern="1200" cap="none" spc="0" normalizeH="0" baseline="0" noProof="0" dirty="0">
                <a:ln>
                  <a:noFill/>
                </a:ln>
                <a:solidFill>
                  <a:prstClr val="white"/>
                </a:solidFill>
                <a:effectLst/>
                <a:uLnTx/>
                <a:uFillTx/>
                <a:latin typeface="Century Gothic"/>
                <a:ea typeface="+mj-ea"/>
                <a:cs typeface="+mj-cs"/>
              </a:rPr>
              <a:t> Airports</a:t>
            </a:r>
            <a:r>
              <a:rPr kumimoji="0" lang="es-ES" altLang="es-CR" sz="3200" b="1" i="0" u="none" strike="noStrike" kern="1200" cap="none" spc="0" normalizeH="0" baseline="0" noProof="0" dirty="0">
                <a:ln>
                  <a:noFill/>
                </a:ln>
                <a:solidFill>
                  <a:prstClr val="white"/>
                </a:solidFill>
                <a:effectLst/>
                <a:uLnTx/>
                <a:uFillTx/>
                <a:latin typeface="Century Gothic"/>
                <a:ea typeface="+mj-ea"/>
                <a:cs typeface="+mj-cs"/>
              </a:rPr>
              <a:t>:</a:t>
            </a:r>
            <a:endParaRPr kumimoji="0" lang="es-CR" sz="32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pic>
        <p:nvPicPr>
          <p:cNvPr id="7" name="6 Imagen" descr="Mapa para presentación - Verde Lima.png"/>
          <p:cNvPicPr>
            <a:picLocks noChangeAspect="1"/>
          </p:cNvPicPr>
          <p:nvPr/>
        </p:nvPicPr>
        <p:blipFill>
          <a:blip r:embed="rId2" cstate="print"/>
          <a:srcRect l="29525" r="31888" b="16175"/>
          <a:stretch>
            <a:fillRect/>
          </a:stretch>
        </p:blipFill>
        <p:spPr>
          <a:xfrm>
            <a:off x="1980728" y="1700808"/>
            <a:ext cx="4499992" cy="4224482"/>
          </a:xfrm>
          <a:prstGeom prst="rect">
            <a:avLst/>
          </a:prstGeom>
          <a:effectLst>
            <a:outerShdw blurRad="50800" dist="38100" dir="2700000" algn="tl" rotWithShape="0">
              <a:prstClr val="black">
                <a:alpha val="40000"/>
              </a:prstClr>
            </a:outerShdw>
          </a:effectLst>
        </p:spPr>
      </p:pic>
      <p:sp>
        <p:nvSpPr>
          <p:cNvPr id="8" name="7 Llamada con línea 1"/>
          <p:cNvSpPr/>
          <p:nvPr/>
        </p:nvSpPr>
        <p:spPr>
          <a:xfrm>
            <a:off x="4549651" y="1803376"/>
            <a:ext cx="4583506" cy="432048"/>
          </a:xfrm>
          <a:prstGeom prst="borderCallout1">
            <a:avLst>
              <a:gd name="adj1" fmla="val 72080"/>
              <a:gd name="adj2" fmla="val 1785"/>
              <a:gd name="adj3" fmla="val 413105"/>
              <a:gd name="adj4" fmla="val -8790"/>
            </a:avLst>
          </a:prstGeom>
          <a:solidFill>
            <a:srgbClr val="B31F3F"/>
          </a:solidFill>
          <a:ln>
            <a:solidFill>
              <a:srgbClr val="B31F3F"/>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s-ES" altLang="es-CR" sz="1800" b="0" i="0" u="none" strike="noStrike" kern="1200" cap="none" spc="0" normalizeH="0" baseline="0" noProof="0" dirty="0">
                <a:ln>
                  <a:noFill/>
                </a:ln>
                <a:solidFill>
                  <a:prstClr val="white"/>
                </a:solidFill>
                <a:effectLst/>
                <a:uLnTx/>
                <a:uFillTx/>
                <a:latin typeface="Century Gothic"/>
                <a:ea typeface="+mn-ea"/>
                <a:cs typeface="+mn-cs"/>
              </a:rPr>
              <a:t>Juan Santamaría International Airport</a:t>
            </a:r>
            <a:endParaRPr kumimoji="0" lang="es-CR" sz="1600" b="0" i="0" u="none" strike="noStrike" kern="1200" cap="none" spc="0" normalizeH="0" baseline="0" noProof="0" dirty="0">
              <a:ln>
                <a:noFill/>
              </a:ln>
              <a:solidFill>
                <a:prstClr val="white"/>
              </a:solidFill>
              <a:effectLst/>
              <a:uLnTx/>
              <a:uFillTx/>
              <a:latin typeface="Century Gothic"/>
              <a:ea typeface="+mn-ea"/>
              <a:cs typeface="+mn-cs"/>
            </a:endParaRPr>
          </a:p>
        </p:txBody>
      </p:sp>
      <p:sp>
        <p:nvSpPr>
          <p:cNvPr id="9" name="8 Elipse"/>
          <p:cNvSpPr/>
          <p:nvPr/>
        </p:nvSpPr>
        <p:spPr>
          <a:xfrm>
            <a:off x="4032448" y="3549026"/>
            <a:ext cx="216024" cy="216024"/>
          </a:xfrm>
          <a:prstGeom prst="ellipse">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R"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10" name="9 Llamada con línea 1"/>
          <p:cNvSpPr/>
          <p:nvPr/>
        </p:nvSpPr>
        <p:spPr>
          <a:xfrm>
            <a:off x="49659" y="4460301"/>
            <a:ext cx="4499992" cy="432048"/>
          </a:xfrm>
          <a:prstGeom prst="borderCallout1">
            <a:avLst>
              <a:gd name="adj1" fmla="val -672"/>
              <a:gd name="adj2" fmla="val 9086"/>
              <a:gd name="adj3" fmla="val -355152"/>
              <a:gd name="adj4" fmla="val 54921"/>
            </a:avLst>
          </a:prstGeom>
          <a:solidFill>
            <a:srgbClr val="B31F3F"/>
          </a:solidFill>
          <a:ln>
            <a:solidFill>
              <a:srgbClr val="B31F3F"/>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s-ES" altLang="es-CR" sz="1800" b="0" i="0" u="none" strike="noStrike" kern="1200" cap="none" spc="0" normalizeH="0" baseline="0" noProof="0" dirty="0">
                <a:ln>
                  <a:noFill/>
                </a:ln>
                <a:solidFill>
                  <a:prstClr val="white"/>
                </a:solidFill>
                <a:effectLst/>
                <a:uLnTx/>
                <a:uFillTx/>
                <a:latin typeface="Century Gothic"/>
                <a:ea typeface="+mn-ea"/>
                <a:cs typeface="+mn-cs"/>
              </a:rPr>
              <a:t>Daniel Oduber International Airport</a:t>
            </a:r>
            <a:endParaRPr kumimoji="0" lang="es-CR" sz="1600" b="0" i="0" u="none" strike="noStrike" kern="1200" cap="none" spc="0" normalizeH="0" baseline="0" noProof="0" dirty="0">
              <a:ln>
                <a:noFill/>
              </a:ln>
              <a:solidFill>
                <a:prstClr val="white"/>
              </a:solidFill>
              <a:effectLst/>
              <a:uLnTx/>
              <a:uFillTx/>
              <a:latin typeface="Century Gothic"/>
              <a:ea typeface="+mn-ea"/>
              <a:cs typeface="+mn-cs"/>
            </a:endParaRPr>
          </a:p>
        </p:txBody>
      </p:sp>
      <p:sp>
        <p:nvSpPr>
          <p:cNvPr id="11" name="10 Elipse"/>
          <p:cNvSpPr/>
          <p:nvPr/>
        </p:nvSpPr>
        <p:spPr>
          <a:xfrm>
            <a:off x="2483768" y="2780928"/>
            <a:ext cx="216024" cy="216024"/>
          </a:xfrm>
          <a:prstGeom prst="ellipse">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R" sz="1800" b="0" i="0" u="none" strike="noStrike" kern="1200" cap="none" spc="0" normalizeH="0" baseline="0" noProof="0">
              <a:ln>
                <a:noFill/>
              </a:ln>
              <a:solidFill>
                <a:prstClr val="white"/>
              </a:solidFill>
              <a:effectLst/>
              <a:uLnTx/>
              <a:uFillTx/>
              <a:latin typeface="Century Gothic"/>
              <a:ea typeface="+mn-ea"/>
              <a:cs typeface="+mn-cs"/>
            </a:endParaRPr>
          </a:p>
        </p:txBody>
      </p:sp>
      <p:pic>
        <p:nvPicPr>
          <p:cNvPr id="16" name="15 Imagen" descr="Avion.png"/>
          <p:cNvPicPr>
            <a:picLocks noChangeAspect="1"/>
          </p:cNvPicPr>
          <p:nvPr/>
        </p:nvPicPr>
        <p:blipFill>
          <a:blip r:embed="rId3" cstate="print"/>
          <a:stretch>
            <a:fillRect/>
          </a:stretch>
        </p:blipFill>
        <p:spPr>
          <a:xfrm rot="13600318">
            <a:off x="4516348" y="1872638"/>
            <a:ext cx="362750" cy="399440"/>
          </a:xfrm>
          <a:prstGeom prst="rect">
            <a:avLst/>
          </a:prstGeom>
          <a:effectLst>
            <a:outerShdw blurRad="50800" dist="38100" dir="2700000" algn="tl" rotWithShape="0">
              <a:prstClr val="black">
                <a:alpha val="40000"/>
              </a:prstClr>
            </a:outerShdw>
          </a:effectLst>
        </p:spPr>
      </p:pic>
      <p:pic>
        <p:nvPicPr>
          <p:cNvPr id="17" name="16 Imagen" descr="Avion.png"/>
          <p:cNvPicPr>
            <a:picLocks noChangeAspect="1"/>
          </p:cNvPicPr>
          <p:nvPr/>
        </p:nvPicPr>
        <p:blipFill>
          <a:blip r:embed="rId3" cstate="print"/>
          <a:stretch>
            <a:fillRect/>
          </a:stretch>
        </p:blipFill>
        <p:spPr>
          <a:xfrm rot="1934491">
            <a:off x="128241" y="4476605"/>
            <a:ext cx="362750" cy="399440"/>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87580624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a:ea typeface="+mn-ea"/>
              <a:cs typeface="+mn-cs"/>
            </a:endParaRPr>
          </a:p>
        </p:txBody>
      </p:sp>
      <p:pic>
        <p:nvPicPr>
          <p:cNvPr id="8" name="Imagen 7">
            <a:extLst>
              <a:ext uri="{FF2B5EF4-FFF2-40B4-BE49-F238E27FC236}">
                <a16:creationId xmlns:a16="http://schemas.microsoft.com/office/drawing/2014/main" id="{F4573DFB-4729-4E21-BD7E-FC6EC98EF40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8197" r="2788" b="2"/>
          <a:stretch/>
        </p:blipFill>
        <p:spPr>
          <a:xfrm>
            <a:off x="20" y="1282"/>
            <a:ext cx="9143980" cy="6856718"/>
          </a:xfrm>
          <a:prstGeom prst="rect">
            <a:avLst/>
          </a:prstGeom>
        </p:spPr>
      </p:pic>
    </p:spTree>
    <p:extLst>
      <p:ext uri="{BB962C8B-B14F-4D97-AF65-F5344CB8AC3E}">
        <p14:creationId xmlns:p14="http://schemas.microsoft.com/office/powerpoint/2010/main" val="89530846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a:ea typeface="+mn-ea"/>
              <a:cs typeface="+mn-cs"/>
            </a:endParaRPr>
          </a:p>
        </p:txBody>
      </p:sp>
      <p:pic>
        <p:nvPicPr>
          <p:cNvPr id="4" name="Imagen 3" descr="Imagen que contiene interior, tabla, edificio, grande&#10;&#10;Descripción generada automáticamente">
            <a:extLst>
              <a:ext uri="{FF2B5EF4-FFF2-40B4-BE49-F238E27FC236}">
                <a16:creationId xmlns:a16="http://schemas.microsoft.com/office/drawing/2014/main" id="{22548665-85DC-41A1-B5C5-68256AA92E7B}"/>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6111" r="6873"/>
          <a:stretch/>
        </p:blipFill>
        <p:spPr>
          <a:xfrm>
            <a:off x="20" y="1282"/>
            <a:ext cx="9143980" cy="6856718"/>
          </a:xfrm>
          <a:prstGeom prst="rect">
            <a:avLst/>
          </a:prstGeom>
        </p:spPr>
      </p:pic>
      <p:sp>
        <p:nvSpPr>
          <p:cNvPr id="7" name="22 Rectángulo">
            <a:extLst>
              <a:ext uri="{FF2B5EF4-FFF2-40B4-BE49-F238E27FC236}">
                <a16:creationId xmlns:a16="http://schemas.microsoft.com/office/drawing/2014/main" id="{4B5CD270-5089-4509-BA1C-41F4C4F29288}"/>
              </a:ext>
            </a:extLst>
          </p:cNvPr>
          <p:cNvSpPr/>
          <p:nvPr/>
        </p:nvSpPr>
        <p:spPr>
          <a:xfrm>
            <a:off x="-3" y="260648"/>
            <a:ext cx="3419875" cy="648072"/>
          </a:xfrm>
          <a:prstGeom prst="rect">
            <a:avLst/>
          </a:prstGeom>
          <a:solidFill>
            <a:srgbClr val="00AF99">
              <a:alpha val="8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R"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9" name="1 Título">
            <a:extLst>
              <a:ext uri="{FF2B5EF4-FFF2-40B4-BE49-F238E27FC236}">
                <a16:creationId xmlns:a16="http://schemas.microsoft.com/office/drawing/2014/main" id="{0315752B-D036-45D3-908A-83756756AD7D}"/>
              </a:ext>
            </a:extLst>
          </p:cNvPr>
          <p:cNvSpPr txBox="1">
            <a:spLocks/>
          </p:cNvSpPr>
          <p:nvPr/>
        </p:nvSpPr>
        <p:spPr>
          <a:xfrm>
            <a:off x="-3" y="260648"/>
            <a:ext cx="5292083" cy="64807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s-CR" altLang="es-CR" sz="3200" b="0" i="0" u="none" strike="noStrike" kern="1200" cap="none" spc="0" normalizeH="0" baseline="0" noProof="0" dirty="0" err="1">
                <a:ln>
                  <a:noFill/>
                </a:ln>
                <a:solidFill>
                  <a:prstClr val="white"/>
                </a:solidFill>
                <a:effectLst/>
                <a:uLnTx/>
                <a:uFillTx/>
                <a:latin typeface="Century Gothic"/>
                <a:ea typeface="+mj-ea"/>
                <a:cs typeface="+mj-cs"/>
              </a:rPr>
              <a:t>Away</a:t>
            </a:r>
            <a:r>
              <a:rPr kumimoji="0" lang="es-CR" altLang="es-CR" sz="3200" b="0" i="0" u="none" strike="noStrike" kern="1200" cap="none" spc="0" normalizeH="0" baseline="0" noProof="0" dirty="0">
                <a:ln>
                  <a:noFill/>
                </a:ln>
                <a:solidFill>
                  <a:prstClr val="white"/>
                </a:solidFill>
                <a:effectLst/>
                <a:uLnTx/>
                <a:uFillTx/>
                <a:latin typeface="Century Gothic"/>
                <a:ea typeface="+mj-ea"/>
                <a:cs typeface="+mj-cs"/>
              </a:rPr>
              <a:t> Spa</a:t>
            </a:r>
            <a:endParaRPr kumimoji="0" lang="es-CR" sz="32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spTree>
    <p:extLst>
      <p:ext uri="{BB962C8B-B14F-4D97-AF65-F5344CB8AC3E}">
        <p14:creationId xmlns:p14="http://schemas.microsoft.com/office/powerpoint/2010/main" val="36241882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DD5DAC7-8881-429C-9E00-7AA82820E8F4}"/>
              </a:ext>
            </a:extLst>
          </p:cNvPr>
          <p:cNvSpPr>
            <a:spLocks noGrp="1"/>
          </p:cNvSpPr>
          <p:nvPr>
            <p:ph type="title"/>
          </p:nvPr>
        </p:nvSpPr>
        <p:spPr/>
        <p:txBody>
          <a:bodyPr/>
          <a:lstStyle/>
          <a:p>
            <a:endParaRPr lang="es-CR"/>
          </a:p>
        </p:txBody>
      </p:sp>
      <p:sp>
        <p:nvSpPr>
          <p:cNvPr id="3" name="Marcador de contenido 2">
            <a:extLst>
              <a:ext uri="{FF2B5EF4-FFF2-40B4-BE49-F238E27FC236}">
                <a16:creationId xmlns:a16="http://schemas.microsoft.com/office/drawing/2014/main" id="{1D96DE08-5DA0-4EB0-9FB3-A7485F92138F}"/>
              </a:ext>
            </a:extLst>
          </p:cNvPr>
          <p:cNvSpPr>
            <a:spLocks noGrp="1"/>
          </p:cNvSpPr>
          <p:nvPr>
            <p:ph idx="1"/>
          </p:nvPr>
        </p:nvSpPr>
        <p:spPr/>
        <p:txBody>
          <a:bodyPr/>
          <a:lstStyle/>
          <a:p>
            <a:endParaRPr lang="es-CR"/>
          </a:p>
        </p:txBody>
      </p:sp>
      <p:pic>
        <p:nvPicPr>
          <p:cNvPr id="4" name="Imagen 3">
            <a:extLst>
              <a:ext uri="{FF2B5EF4-FFF2-40B4-BE49-F238E27FC236}">
                <a16:creationId xmlns:a16="http://schemas.microsoft.com/office/drawing/2014/main" id="{87D25C97-934C-465C-BA11-2EB5FDB4DD9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0933" r="52" b="2"/>
          <a:stretch/>
        </p:blipFill>
        <p:spPr>
          <a:xfrm>
            <a:off x="20" y="1282"/>
            <a:ext cx="9143980" cy="6856718"/>
          </a:xfrm>
          <a:prstGeom prst="rect">
            <a:avLst/>
          </a:prstGeom>
        </p:spPr>
      </p:pic>
    </p:spTree>
    <p:extLst>
      <p:ext uri="{BB962C8B-B14F-4D97-AF65-F5344CB8AC3E}">
        <p14:creationId xmlns:p14="http://schemas.microsoft.com/office/powerpoint/2010/main" val="58114670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Marcador de contenido 4">
            <a:extLst>
              <a:ext uri="{FF2B5EF4-FFF2-40B4-BE49-F238E27FC236}">
                <a16:creationId xmlns:a16="http://schemas.microsoft.com/office/drawing/2014/main" id="{98C9A88F-72B2-4BD9-9CE0-2CCCC4BC81B6}"/>
              </a:ext>
            </a:extLst>
          </p:cNvPr>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8846" r="2139" b="2"/>
          <a:stretch/>
        </p:blipFill>
        <p:spPr>
          <a:xfrm>
            <a:off x="20" y="1282"/>
            <a:ext cx="9143980" cy="6856718"/>
          </a:xfrm>
          <a:prstGeom prst="rect">
            <a:avLst/>
          </a:prstGeom>
        </p:spPr>
      </p:pic>
    </p:spTree>
    <p:extLst>
      <p:ext uri="{BB962C8B-B14F-4D97-AF65-F5344CB8AC3E}">
        <p14:creationId xmlns:p14="http://schemas.microsoft.com/office/powerpoint/2010/main" val="80667079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Marcador de contenido 4" descr="Una sala de estar&#10;&#10;Descripción generada automáticamente">
            <a:extLst>
              <a:ext uri="{FF2B5EF4-FFF2-40B4-BE49-F238E27FC236}">
                <a16:creationId xmlns:a16="http://schemas.microsoft.com/office/drawing/2014/main" id="{755DC530-DB6D-4D71-856C-924A7BCC34EB}"/>
              </a:ext>
            </a:extLst>
          </p:cNvPr>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r="10985" b="2"/>
          <a:stretch/>
        </p:blipFill>
        <p:spPr>
          <a:xfrm>
            <a:off x="20" y="1282"/>
            <a:ext cx="9143980" cy="6856718"/>
          </a:xfrm>
          <a:prstGeom prst="rect">
            <a:avLst/>
          </a:prstGeom>
        </p:spPr>
      </p:pic>
    </p:spTree>
    <p:extLst>
      <p:ext uri="{BB962C8B-B14F-4D97-AF65-F5344CB8AC3E}">
        <p14:creationId xmlns:p14="http://schemas.microsoft.com/office/powerpoint/2010/main" val="74098289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La Senda | Wellness Center Costa Rica">
            <a:extLst>
              <a:ext uri="{FF2B5EF4-FFF2-40B4-BE49-F238E27FC236}">
                <a16:creationId xmlns:a16="http://schemas.microsoft.com/office/drawing/2014/main" id="{EA70319A-8588-4318-A0FD-9BB5DE63AE0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8036" b="16978"/>
          <a:stretch/>
        </p:blipFill>
        <p:spPr bwMode="auto">
          <a:xfrm>
            <a:off x="20" y="1282"/>
            <a:ext cx="9143980" cy="6856718"/>
          </a:xfrm>
          <a:prstGeom prst="rect">
            <a:avLst/>
          </a:prstGeom>
          <a:noFill/>
          <a:extLst>
            <a:ext uri="{909E8E84-426E-40DD-AFC4-6F175D3DCCD1}">
              <a14:hiddenFill xmlns:a14="http://schemas.microsoft.com/office/drawing/2010/main">
                <a:solidFill>
                  <a:srgbClr val="FFFFFF"/>
                </a:solidFill>
              </a14:hiddenFill>
            </a:ext>
          </a:extLst>
        </p:spPr>
      </p:pic>
      <p:sp>
        <p:nvSpPr>
          <p:cNvPr id="23" name="22 Rectángulo"/>
          <p:cNvSpPr/>
          <p:nvPr/>
        </p:nvSpPr>
        <p:spPr>
          <a:xfrm>
            <a:off x="-3" y="260648"/>
            <a:ext cx="6926659" cy="648072"/>
          </a:xfrm>
          <a:prstGeom prst="rect">
            <a:avLst/>
          </a:prstGeom>
          <a:solidFill>
            <a:srgbClr val="00AF99">
              <a:alpha val="8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1 Título"/>
          <p:cNvSpPr txBox="1">
            <a:spLocks/>
          </p:cNvSpPr>
          <p:nvPr/>
        </p:nvSpPr>
        <p:spPr>
          <a:xfrm>
            <a:off x="-2" y="260648"/>
            <a:ext cx="6926658" cy="64807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s-ES" sz="40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El Laberinto y L</a:t>
            </a:r>
            <a:r>
              <a:rPr kumimoji="0" lang="es-CR" sz="40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a Senda </a:t>
            </a:r>
          </a:p>
        </p:txBody>
      </p:sp>
    </p:spTree>
    <p:extLst>
      <p:ext uri="{BB962C8B-B14F-4D97-AF65-F5344CB8AC3E}">
        <p14:creationId xmlns:p14="http://schemas.microsoft.com/office/powerpoint/2010/main" val="4058176464"/>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3DEB2B9-4541-4575-BF8C-F8065F536C23}"/>
              </a:ext>
            </a:extLst>
          </p:cNvPr>
          <p:cNvSpPr>
            <a:spLocks noGrp="1"/>
          </p:cNvSpPr>
          <p:nvPr>
            <p:ph type="title"/>
          </p:nvPr>
        </p:nvSpPr>
        <p:spPr/>
        <p:txBody>
          <a:bodyPr/>
          <a:lstStyle/>
          <a:p>
            <a:endParaRPr lang="es-CR"/>
          </a:p>
        </p:txBody>
      </p:sp>
      <p:sp>
        <p:nvSpPr>
          <p:cNvPr id="3" name="Marcador de contenido 2">
            <a:extLst>
              <a:ext uri="{FF2B5EF4-FFF2-40B4-BE49-F238E27FC236}">
                <a16:creationId xmlns:a16="http://schemas.microsoft.com/office/drawing/2014/main" id="{1C2191CE-96DE-47B3-8289-6968873B8192}"/>
              </a:ext>
            </a:extLst>
          </p:cNvPr>
          <p:cNvSpPr>
            <a:spLocks noGrp="1"/>
          </p:cNvSpPr>
          <p:nvPr>
            <p:ph idx="1"/>
          </p:nvPr>
        </p:nvSpPr>
        <p:spPr/>
        <p:txBody>
          <a:bodyPr/>
          <a:lstStyle/>
          <a:p>
            <a:endParaRPr lang="es-CR"/>
          </a:p>
        </p:txBody>
      </p:sp>
      <p:pic>
        <p:nvPicPr>
          <p:cNvPr id="4" name="Picture 4" descr="No hay ninguna descripción de la foto disponible.">
            <a:extLst>
              <a:ext uri="{FF2B5EF4-FFF2-40B4-BE49-F238E27FC236}">
                <a16:creationId xmlns:a16="http://schemas.microsoft.com/office/drawing/2014/main" id="{29E16308-02BD-49AD-AFB9-8655F74B8CE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5616239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264CE9D-907F-44BF-A29B-1CF6B6808460}"/>
              </a:ext>
            </a:extLst>
          </p:cNvPr>
          <p:cNvSpPr>
            <a:spLocks noGrp="1"/>
          </p:cNvSpPr>
          <p:nvPr>
            <p:ph type="title"/>
          </p:nvPr>
        </p:nvSpPr>
        <p:spPr/>
        <p:txBody>
          <a:bodyPr/>
          <a:lstStyle/>
          <a:p>
            <a:endParaRPr lang="es-CR"/>
          </a:p>
        </p:txBody>
      </p:sp>
      <p:sp>
        <p:nvSpPr>
          <p:cNvPr id="3" name="Marcador de contenido 2">
            <a:extLst>
              <a:ext uri="{FF2B5EF4-FFF2-40B4-BE49-F238E27FC236}">
                <a16:creationId xmlns:a16="http://schemas.microsoft.com/office/drawing/2014/main" id="{8F21BFFD-01C3-45F8-8F28-06970CE202A9}"/>
              </a:ext>
            </a:extLst>
          </p:cNvPr>
          <p:cNvSpPr>
            <a:spLocks noGrp="1"/>
          </p:cNvSpPr>
          <p:nvPr>
            <p:ph idx="1"/>
          </p:nvPr>
        </p:nvSpPr>
        <p:spPr/>
        <p:txBody>
          <a:bodyPr/>
          <a:lstStyle/>
          <a:p>
            <a:endParaRPr lang="es-CR"/>
          </a:p>
        </p:txBody>
      </p:sp>
      <p:pic>
        <p:nvPicPr>
          <p:cNvPr id="4" name="Picture 4">
            <a:extLst>
              <a:ext uri="{FF2B5EF4-FFF2-40B4-BE49-F238E27FC236}">
                <a16:creationId xmlns:a16="http://schemas.microsoft.com/office/drawing/2014/main" id="{C6E60923-E61F-47F5-80CD-881F2E5E30F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10985" b="2"/>
          <a:stretch/>
        </p:blipFill>
        <p:spPr bwMode="auto">
          <a:xfrm>
            <a:off x="20" y="1282"/>
            <a:ext cx="9143980" cy="68567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95618251"/>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Marcador de contenido 4" descr="Imagen digital de una ciudad&#10;&#10;Descripción generada automáticamente con confianza media">
            <a:extLst>
              <a:ext uri="{FF2B5EF4-FFF2-40B4-BE49-F238E27FC236}">
                <a16:creationId xmlns:a16="http://schemas.microsoft.com/office/drawing/2014/main" id="{716FB9CD-C25E-4BDF-B7AA-08554CED6AA3}"/>
              </a:ext>
            </a:extLst>
          </p:cNvPr>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4728" r="283" b="1"/>
          <a:stretch/>
        </p:blipFill>
        <p:spPr>
          <a:xfrm>
            <a:off x="342900" y="457200"/>
            <a:ext cx="8458200" cy="5943600"/>
          </a:xfrm>
          <a:prstGeom prst="rect">
            <a:avLst/>
          </a:prstGeom>
        </p:spPr>
      </p:pic>
    </p:spTree>
    <p:extLst>
      <p:ext uri="{BB962C8B-B14F-4D97-AF65-F5344CB8AC3E}">
        <p14:creationId xmlns:p14="http://schemas.microsoft.com/office/powerpoint/2010/main" val="3681469759"/>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1134805-757E-4FBF-9CF4-477A6D2D878D}"/>
              </a:ext>
            </a:extLst>
          </p:cNvPr>
          <p:cNvSpPr>
            <a:spLocks noGrp="1"/>
          </p:cNvSpPr>
          <p:nvPr>
            <p:ph type="title"/>
          </p:nvPr>
        </p:nvSpPr>
        <p:spPr>
          <a:xfrm>
            <a:off x="457200" y="274638"/>
            <a:ext cx="8229600" cy="457199"/>
          </a:xfrm>
        </p:spPr>
        <p:txBody>
          <a:bodyPr>
            <a:normAutofit fontScale="90000"/>
          </a:bodyPr>
          <a:lstStyle/>
          <a:p>
            <a:endParaRPr lang="es-CR" dirty="0"/>
          </a:p>
        </p:txBody>
      </p:sp>
      <p:sp>
        <p:nvSpPr>
          <p:cNvPr id="3" name="Marcador de contenido 2">
            <a:extLst>
              <a:ext uri="{FF2B5EF4-FFF2-40B4-BE49-F238E27FC236}">
                <a16:creationId xmlns:a16="http://schemas.microsoft.com/office/drawing/2014/main" id="{E09D71EA-1EAB-4B87-952A-9DDA05109F33}"/>
              </a:ext>
            </a:extLst>
          </p:cNvPr>
          <p:cNvSpPr>
            <a:spLocks noGrp="1"/>
          </p:cNvSpPr>
          <p:nvPr>
            <p:ph idx="1"/>
          </p:nvPr>
        </p:nvSpPr>
        <p:spPr>
          <a:xfrm>
            <a:off x="457200" y="980728"/>
            <a:ext cx="8229600" cy="5256584"/>
          </a:xfrm>
        </p:spPr>
        <p:txBody>
          <a:bodyPr>
            <a:normAutofit/>
          </a:bodyPr>
          <a:lstStyle/>
          <a:p>
            <a:pPr algn="just">
              <a:spcAft>
                <a:spcPts val="0"/>
              </a:spcAft>
            </a:pPr>
            <a:endParaRPr lang="en-US" b="1" u="sng" dirty="0">
              <a:latin typeface="Tahoma" panose="020B0604030504040204" pitchFamily="34" charset="0"/>
              <a:ea typeface="MS Mincho" panose="02020609040205080304" pitchFamily="49" charset="-128"/>
            </a:endParaRPr>
          </a:p>
          <a:p>
            <a:pPr marL="0" lvl="0" indent="0">
              <a:buNone/>
            </a:pPr>
            <a:r>
              <a:rPr lang="es-CR" sz="2200" b="1" dirty="0">
                <a:solidFill>
                  <a:prstClr val="black"/>
                </a:solidFill>
              </a:rPr>
              <a:t>DAY EIGHT </a:t>
            </a:r>
          </a:p>
          <a:p>
            <a:pPr marL="0" indent="0" algn="just">
              <a:spcAft>
                <a:spcPts val="0"/>
              </a:spcAft>
              <a:buNone/>
            </a:pPr>
            <a:endParaRPr lang="es-CR" sz="2200" dirty="0">
              <a:ea typeface="MS Mincho" panose="02020609040205080304" pitchFamily="49" charset="-128"/>
            </a:endParaRPr>
          </a:p>
          <a:p>
            <a:pPr marL="0" indent="0" algn="just">
              <a:spcAft>
                <a:spcPts val="0"/>
              </a:spcAft>
              <a:buNone/>
            </a:pPr>
            <a:r>
              <a:rPr lang="es-ES" sz="2200" b="1" dirty="0">
                <a:ea typeface="MS Mincho" panose="02020609040205080304" pitchFamily="49" charset="-128"/>
                <a:cs typeface="Times New Roman" panose="02020603050405020304" pitchFamily="18" charset="0"/>
              </a:rPr>
              <a:t>TRANSFER W COSTA RICA RESERVA CONCHAL HOTEL TO </a:t>
            </a:r>
          </a:p>
          <a:p>
            <a:pPr algn="just"/>
            <a:r>
              <a:rPr lang="es-ES" sz="2200" b="1" dirty="0">
                <a:ea typeface="MS Mincho" panose="02020609040205080304" pitchFamily="49" charset="-128"/>
                <a:cs typeface="Times New Roman" panose="02020603050405020304" pitchFamily="18" charset="0"/>
              </a:rPr>
              <a:t>LIBERIA INTERNATIONAL AIRPORT</a:t>
            </a:r>
          </a:p>
          <a:p>
            <a:pPr algn="just"/>
            <a:r>
              <a:rPr lang="es-ES" sz="2200" b="1" dirty="0">
                <a:ea typeface="MS Mincho" panose="02020609040205080304" pitchFamily="49" charset="-128"/>
                <a:cs typeface="Times New Roman" panose="02020603050405020304" pitchFamily="18" charset="0"/>
              </a:rPr>
              <a:t>JUAN SANTAMARIA INTERNATIONAL AIRPORT, SAN JOSE</a:t>
            </a:r>
            <a:endParaRPr lang="es-CR" sz="2200" b="1" dirty="0">
              <a:ea typeface="MS Mincho" panose="02020609040205080304" pitchFamily="49" charset="-128"/>
              <a:cs typeface="Times New Roman" panose="02020603050405020304" pitchFamily="18" charset="0"/>
            </a:endParaRPr>
          </a:p>
          <a:p>
            <a:pPr marL="0" indent="0">
              <a:buNone/>
            </a:pPr>
            <a:endParaRPr lang="es-CR" dirty="0"/>
          </a:p>
        </p:txBody>
      </p:sp>
    </p:spTree>
    <p:extLst>
      <p:ext uri="{BB962C8B-B14F-4D97-AF65-F5344CB8AC3E}">
        <p14:creationId xmlns:p14="http://schemas.microsoft.com/office/powerpoint/2010/main" val="127558737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4C54B0D-07D4-4E2A-AD1B-6A26D10194B8}"/>
              </a:ext>
            </a:extLst>
          </p:cNvPr>
          <p:cNvSpPr>
            <a:spLocks noGrp="1"/>
          </p:cNvSpPr>
          <p:nvPr>
            <p:ph type="title"/>
          </p:nvPr>
        </p:nvSpPr>
        <p:spPr>
          <a:xfrm>
            <a:off x="611560" y="116632"/>
            <a:ext cx="8075240" cy="792088"/>
          </a:xfrm>
        </p:spPr>
        <p:txBody>
          <a:bodyPr>
            <a:noAutofit/>
          </a:bodyPr>
          <a:lstStyle/>
          <a:p>
            <a:pPr marL="0" indent="0"/>
            <a:r>
              <a:rPr lang="es-CR" sz="2400" dirty="0" err="1"/>
              <a:t>Departure</a:t>
            </a:r>
            <a:r>
              <a:rPr lang="es-CR" sz="2400" dirty="0"/>
              <a:t> </a:t>
            </a:r>
            <a:r>
              <a:rPr lang="es-CR" sz="2400" dirty="0" err="1"/>
              <a:t>from</a:t>
            </a:r>
            <a:r>
              <a:rPr lang="es-CR" sz="2400" dirty="0"/>
              <a:t> </a:t>
            </a:r>
            <a:r>
              <a:rPr lang="es-CR" sz="2400" dirty="0" err="1"/>
              <a:t>Poland</a:t>
            </a:r>
            <a:r>
              <a:rPr lang="es-CR" sz="2400" dirty="0"/>
              <a:t> </a:t>
            </a:r>
            <a:r>
              <a:rPr lang="es-CR" sz="2400" dirty="0" err="1"/>
              <a:t>to</a:t>
            </a:r>
            <a:r>
              <a:rPr lang="es-CR" sz="2400" dirty="0"/>
              <a:t> Costa Rica </a:t>
            </a:r>
            <a:br>
              <a:rPr lang="es-CR" sz="2400" dirty="0"/>
            </a:br>
            <a:endParaRPr lang="es-CR" sz="2400" dirty="0"/>
          </a:p>
        </p:txBody>
      </p:sp>
      <p:sp>
        <p:nvSpPr>
          <p:cNvPr id="3" name="Marcador de contenido 2">
            <a:extLst>
              <a:ext uri="{FF2B5EF4-FFF2-40B4-BE49-F238E27FC236}">
                <a16:creationId xmlns:a16="http://schemas.microsoft.com/office/drawing/2014/main" id="{F6169F93-326E-4B01-B4D5-F3761346FF5A}"/>
              </a:ext>
            </a:extLst>
          </p:cNvPr>
          <p:cNvSpPr>
            <a:spLocks noGrp="1"/>
          </p:cNvSpPr>
          <p:nvPr>
            <p:ph idx="1"/>
          </p:nvPr>
        </p:nvSpPr>
        <p:spPr>
          <a:xfrm>
            <a:off x="611560" y="1052736"/>
            <a:ext cx="8075240" cy="5381748"/>
          </a:xfrm>
        </p:spPr>
        <p:txBody>
          <a:bodyPr>
            <a:noAutofit/>
          </a:bodyPr>
          <a:lstStyle/>
          <a:p>
            <a:pPr marL="0" indent="0">
              <a:buNone/>
            </a:pPr>
            <a:endParaRPr lang="es-CR" sz="1800" b="1" dirty="0"/>
          </a:p>
          <a:p>
            <a:pPr marL="0" indent="0">
              <a:buNone/>
            </a:pPr>
            <a:r>
              <a:rPr lang="es-CR" sz="1800" b="1" dirty="0"/>
              <a:t>DAY ONE </a:t>
            </a:r>
          </a:p>
          <a:p>
            <a:pPr marL="0" indent="0">
              <a:buNone/>
            </a:pPr>
            <a:r>
              <a:rPr lang="es-CR" sz="1800" dirty="0" err="1"/>
              <a:t>Welcome</a:t>
            </a:r>
            <a:r>
              <a:rPr lang="es-CR" sz="1800" dirty="0"/>
              <a:t> </a:t>
            </a:r>
            <a:r>
              <a:rPr lang="es-CR" sz="1800" dirty="0" err="1"/>
              <a:t>to</a:t>
            </a:r>
            <a:r>
              <a:rPr lang="es-CR" sz="1800" dirty="0"/>
              <a:t> Costa Rica at </a:t>
            </a:r>
            <a:r>
              <a:rPr lang="es-CR" sz="1800" b="1" dirty="0"/>
              <a:t>Juan Santamaria International Airport. </a:t>
            </a:r>
            <a:r>
              <a:rPr lang="es-CR" sz="1800" dirty="0" err="1"/>
              <a:t>Participants</a:t>
            </a:r>
            <a:r>
              <a:rPr lang="es-CR" sz="1800" dirty="0"/>
              <a:t> </a:t>
            </a:r>
            <a:r>
              <a:rPr lang="es-CR" sz="1800" dirty="0" err="1"/>
              <a:t>will</a:t>
            </a:r>
            <a:r>
              <a:rPr lang="es-CR" sz="1800" dirty="0"/>
              <a:t> be </a:t>
            </a:r>
            <a:r>
              <a:rPr lang="es-CR" sz="1800" dirty="0" err="1"/>
              <a:t>welcomed</a:t>
            </a:r>
            <a:r>
              <a:rPr lang="es-CR" sz="1800" dirty="0"/>
              <a:t> </a:t>
            </a:r>
            <a:r>
              <a:rPr lang="es-CR" sz="1800" dirty="0" err="1"/>
              <a:t>by</a:t>
            </a:r>
            <a:r>
              <a:rPr lang="es-CR" sz="1800" dirty="0"/>
              <a:t> </a:t>
            </a:r>
            <a:r>
              <a:rPr lang="es-CR" sz="1800" dirty="0" err="1"/>
              <a:t>our</a:t>
            </a:r>
            <a:r>
              <a:rPr lang="es-CR" sz="1800" dirty="0"/>
              <a:t> </a:t>
            </a:r>
            <a:r>
              <a:rPr lang="es-CR" sz="1800" dirty="0" err="1"/>
              <a:t>representatives</a:t>
            </a:r>
            <a:r>
              <a:rPr lang="es-CR" sz="1800" dirty="0"/>
              <a:t>. </a:t>
            </a:r>
          </a:p>
          <a:p>
            <a:pPr marL="0" indent="0">
              <a:buNone/>
            </a:pPr>
            <a:r>
              <a:rPr lang="es-CR" sz="1800" dirty="0"/>
              <a:t> </a:t>
            </a:r>
          </a:p>
          <a:p>
            <a:pPr marL="0" indent="0">
              <a:buNone/>
            </a:pPr>
            <a:r>
              <a:rPr lang="es-CR" sz="1800" dirty="0"/>
              <a:t> </a:t>
            </a:r>
          </a:p>
          <a:p>
            <a:pPr marL="0" indent="0">
              <a:buNone/>
            </a:pPr>
            <a:r>
              <a:rPr lang="es-CR" sz="1800" dirty="0" err="1"/>
              <a:t>Meet</a:t>
            </a:r>
            <a:r>
              <a:rPr lang="es-CR" sz="1800" dirty="0"/>
              <a:t> &amp; </a:t>
            </a:r>
            <a:r>
              <a:rPr lang="es-CR" sz="1800" dirty="0" err="1"/>
              <a:t>Assistance</a:t>
            </a:r>
            <a:r>
              <a:rPr lang="es-CR" sz="1800" dirty="0"/>
              <a:t> (</a:t>
            </a:r>
            <a:r>
              <a:rPr lang="es-CR" sz="1800" dirty="0" err="1"/>
              <a:t>Immigration</a:t>
            </a:r>
            <a:r>
              <a:rPr lang="es-CR" sz="1800" dirty="0"/>
              <a:t> &amp; </a:t>
            </a:r>
            <a:r>
              <a:rPr lang="es-CR" sz="1800" dirty="0" err="1"/>
              <a:t>Customs</a:t>
            </a:r>
            <a:r>
              <a:rPr lang="es-CR" sz="1800" dirty="0"/>
              <a:t>) </a:t>
            </a:r>
          </a:p>
          <a:p>
            <a:pPr marL="0" indent="0">
              <a:buNone/>
            </a:pPr>
            <a:r>
              <a:rPr lang="es-CR" sz="1800" dirty="0" err="1"/>
              <a:t>Private</a:t>
            </a:r>
            <a:r>
              <a:rPr lang="es-CR" sz="1800" dirty="0"/>
              <a:t> transfer </a:t>
            </a:r>
            <a:r>
              <a:rPr lang="es-CR" sz="1800" dirty="0" err="1"/>
              <a:t>to</a:t>
            </a:r>
            <a:r>
              <a:rPr lang="es-CR" sz="1800" dirty="0"/>
              <a:t> Gran Hotel Costa Rica Curio </a:t>
            </a:r>
            <a:r>
              <a:rPr lang="es-CR" sz="1800" dirty="0" err="1"/>
              <a:t>Collection</a:t>
            </a:r>
            <a:r>
              <a:rPr lang="es-CR" sz="1800" dirty="0"/>
              <a:t> </a:t>
            </a:r>
            <a:r>
              <a:rPr lang="es-CR" sz="1800" dirty="0" err="1"/>
              <a:t>by</a:t>
            </a:r>
            <a:r>
              <a:rPr lang="es-CR" sz="1800" dirty="0"/>
              <a:t> Hilton </a:t>
            </a:r>
          </a:p>
          <a:p>
            <a:pPr marL="0" indent="0">
              <a:buNone/>
            </a:pPr>
            <a:r>
              <a:rPr lang="es-CR" sz="1800" b="1" dirty="0"/>
              <a:t>11 miles – 17.70 </a:t>
            </a:r>
            <a:r>
              <a:rPr lang="es-CR" sz="1800" b="1" dirty="0" err="1"/>
              <a:t>kilometers</a:t>
            </a:r>
            <a:r>
              <a:rPr lang="es-CR" sz="1800" b="1" dirty="0"/>
              <a:t>  </a:t>
            </a:r>
          </a:p>
          <a:p>
            <a:pPr marL="0" indent="0">
              <a:buNone/>
            </a:pPr>
            <a:endParaRPr lang="es-CR" sz="1800" dirty="0"/>
          </a:p>
          <a:p>
            <a:pPr marL="0" indent="0">
              <a:buNone/>
            </a:pPr>
            <a:endParaRPr lang="en-US" sz="1800" dirty="0"/>
          </a:p>
          <a:p>
            <a:pPr marL="0" indent="0">
              <a:buNone/>
            </a:pPr>
            <a:endParaRPr lang="en-US" sz="1800" b="1" dirty="0"/>
          </a:p>
          <a:p>
            <a:pPr marL="0" indent="0">
              <a:buNone/>
            </a:pPr>
            <a:endParaRPr lang="en-US" sz="1800" b="1" dirty="0"/>
          </a:p>
          <a:p>
            <a:pPr marL="0" indent="0">
              <a:buNone/>
            </a:pPr>
            <a:endParaRPr lang="en-US" sz="900" b="1" dirty="0"/>
          </a:p>
          <a:p>
            <a:pPr marL="0" indent="0">
              <a:buNone/>
            </a:pPr>
            <a:endParaRPr lang="es-CR" sz="1800" dirty="0"/>
          </a:p>
        </p:txBody>
      </p:sp>
    </p:spTree>
    <p:extLst>
      <p:ext uri="{BB962C8B-B14F-4D97-AF65-F5344CB8AC3E}">
        <p14:creationId xmlns:p14="http://schemas.microsoft.com/office/powerpoint/2010/main" val="620955001"/>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12 Imagen" descr="Adorno 2-01.png"/>
          <p:cNvPicPr>
            <a:picLocks noChangeAspect="1"/>
          </p:cNvPicPr>
          <p:nvPr/>
        </p:nvPicPr>
        <p:blipFill>
          <a:blip r:embed="rId2" cstate="print">
            <a:grayscl/>
          </a:blip>
          <a:stretch>
            <a:fillRect/>
          </a:stretch>
        </p:blipFill>
        <p:spPr>
          <a:xfrm>
            <a:off x="0" y="88209"/>
            <a:ext cx="9144000" cy="6681581"/>
          </a:xfrm>
          <a:prstGeom prst="rect">
            <a:avLst/>
          </a:prstGeom>
        </p:spPr>
      </p:pic>
      <p:sp>
        <p:nvSpPr>
          <p:cNvPr id="8" name="7 Rectángulo"/>
          <p:cNvSpPr/>
          <p:nvPr/>
        </p:nvSpPr>
        <p:spPr>
          <a:xfrm>
            <a:off x="-324544" y="-216024"/>
            <a:ext cx="10009112" cy="7101408"/>
          </a:xfrm>
          <a:prstGeom prst="rect">
            <a:avLst/>
          </a:prstGeom>
          <a:solidFill>
            <a:srgbClr val="C00000">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R"/>
          </a:p>
        </p:txBody>
      </p:sp>
      <p:sp>
        <p:nvSpPr>
          <p:cNvPr id="6" name="5 CuadroTexto"/>
          <p:cNvSpPr txBox="1"/>
          <p:nvPr/>
        </p:nvSpPr>
        <p:spPr>
          <a:xfrm>
            <a:off x="1115616" y="1628800"/>
            <a:ext cx="7128792" cy="3077766"/>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lang="en-US" dirty="0"/>
              <a:t> </a:t>
            </a:r>
          </a:p>
          <a:p>
            <a:pPr algn="ctr"/>
            <a:r>
              <a:rPr lang="en-US" sz="8800" b="1" dirty="0">
                <a:solidFill>
                  <a:prstClr val="white"/>
                </a:solidFill>
              </a:rPr>
              <a:t>O</a:t>
            </a:r>
            <a:r>
              <a:rPr lang="es-CR" sz="8800" b="1" dirty="0" err="1">
                <a:solidFill>
                  <a:prstClr val="white"/>
                </a:solidFill>
              </a:rPr>
              <a:t>ptional</a:t>
            </a:r>
            <a:r>
              <a:rPr lang="es-CR" sz="8800" b="1" dirty="0">
                <a:solidFill>
                  <a:prstClr val="white"/>
                </a:solidFill>
              </a:rPr>
              <a:t> </a:t>
            </a:r>
            <a:r>
              <a:rPr lang="es-CR" sz="8800" b="1" dirty="0" err="1">
                <a:solidFill>
                  <a:prstClr val="white"/>
                </a:solidFill>
              </a:rPr>
              <a:t>Excursions</a:t>
            </a:r>
            <a:endParaRPr lang="es-CR" sz="8800" b="1" dirty="0">
              <a:solidFill>
                <a:schemeClr val="bg1"/>
              </a:solidFill>
              <a:latin typeface="Century Gothic" panose="020B0502020202020204" pitchFamily="34" charset="0"/>
            </a:endParaRPr>
          </a:p>
        </p:txBody>
      </p:sp>
    </p:spTree>
    <p:extLst>
      <p:ext uri="{BB962C8B-B14F-4D97-AF65-F5344CB8AC3E}">
        <p14:creationId xmlns:p14="http://schemas.microsoft.com/office/powerpoint/2010/main" val="2332100844"/>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SERVER2\WSTN\BANCO DE FOTOS\Tours\Marlin del Rey\02-2012\Bow to Ster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8520" y="0"/>
            <a:ext cx="9753601" cy="7315200"/>
          </a:xfrm>
          <a:prstGeom prst="rect">
            <a:avLst/>
          </a:prstGeom>
          <a:noFill/>
          <a:extLst>
            <a:ext uri="{909E8E84-426E-40DD-AFC4-6F175D3DCCD1}">
              <a14:hiddenFill xmlns:a14="http://schemas.microsoft.com/office/drawing/2010/main">
                <a:solidFill>
                  <a:srgbClr val="FFFFFF"/>
                </a:solidFill>
              </a14:hiddenFill>
            </a:ext>
          </a:extLst>
        </p:spPr>
      </p:pic>
      <p:sp>
        <p:nvSpPr>
          <p:cNvPr id="3" name="2 Rectángulo"/>
          <p:cNvSpPr/>
          <p:nvPr/>
        </p:nvSpPr>
        <p:spPr>
          <a:xfrm>
            <a:off x="0" y="2492896"/>
            <a:ext cx="9144000" cy="1800200"/>
          </a:xfrm>
          <a:prstGeom prst="rect">
            <a:avLst/>
          </a:prstGeom>
          <a:solidFill>
            <a:srgbClr val="000000">
              <a:alpha val="61176"/>
            </a:srgb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s-CR" sz="4800" b="1" dirty="0">
                <a:solidFill>
                  <a:prstClr val="white"/>
                </a:solidFill>
                <a:latin typeface="Century Gothic" panose="020B0502020202020204" pitchFamily="34" charset="0"/>
              </a:rPr>
              <a:t>Marlin del Rey</a:t>
            </a:r>
          </a:p>
          <a:p>
            <a:pPr algn="ctr"/>
            <a:r>
              <a:rPr lang="es-CR" sz="4800" dirty="0">
                <a:solidFill>
                  <a:prstClr val="white"/>
                </a:solidFill>
                <a:latin typeface="Century Gothic" panose="020B0502020202020204" pitchFamily="34" charset="0"/>
              </a:rPr>
              <a:t>Conchal, Guanacaste </a:t>
            </a:r>
          </a:p>
        </p:txBody>
      </p:sp>
    </p:spTree>
    <p:extLst>
      <p:ext uri="{BB962C8B-B14F-4D97-AF65-F5344CB8AC3E}">
        <p14:creationId xmlns:p14="http://schemas.microsoft.com/office/powerpoint/2010/main" val="2840369689"/>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Picture 3" descr="\\SERVER2\WSTN\BANCO DE FOTOS\Tours\Marlin del Rey\02-2012\IMG_1440.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12576" y="-171400"/>
            <a:ext cx="5153354" cy="7128792"/>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SERVER2\WSTN\BANCO DE FOTOS\Tours\Marlin del Rey\02-2012\Open Water - MDR.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24530"/>
          <a:stretch/>
        </p:blipFill>
        <p:spPr bwMode="auto">
          <a:xfrm>
            <a:off x="4760016" y="1240840"/>
            <a:ext cx="4143854" cy="2692216"/>
          </a:xfrm>
          <a:prstGeom prst="rect">
            <a:avLst/>
          </a:prstGeom>
          <a:noFill/>
          <a:extLst>
            <a:ext uri="{909E8E84-426E-40DD-AFC4-6F175D3DCCD1}">
              <a14:hiddenFill xmlns:a14="http://schemas.microsoft.com/office/drawing/2010/main">
                <a:solidFill>
                  <a:srgbClr val="FFFFFF"/>
                </a:solidFill>
              </a14:hiddenFill>
            </a:ext>
          </a:extLst>
        </p:spPr>
      </p:pic>
      <p:pic>
        <p:nvPicPr>
          <p:cNvPr id="4101" name="Picture 5" descr="\\SERVER2\WSTN\BANCO DE FOTOS\Tours\Marlin del Rey\02-2012\Photo from Monte Perla.jpg"/>
          <p:cNvPicPr>
            <a:picLocks noChangeAspect="1" noChangeArrowheads="1"/>
          </p:cNvPicPr>
          <p:nvPr/>
        </p:nvPicPr>
        <p:blipFill rotWithShape="1">
          <a:blip r:embed="rId4">
            <a:extLst>
              <a:ext uri="{28A0092B-C50C-407E-A947-70E740481C1C}">
                <a14:useLocalDpi xmlns:a14="http://schemas.microsoft.com/office/drawing/2010/main" val="0"/>
              </a:ext>
            </a:extLst>
          </a:blip>
          <a:srcRect l="22684" r="28983"/>
          <a:stretch/>
        </p:blipFill>
        <p:spPr bwMode="auto">
          <a:xfrm>
            <a:off x="4771425" y="4073374"/>
            <a:ext cx="2060517" cy="266799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4102" name="Picture 6" descr="\\SERVER2\WSTN\BANCO DE FOTOS\Tours\Marlin del Rey\05-2012\GENTE3.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24559" r="16508"/>
          <a:stretch/>
        </p:blipFill>
        <p:spPr bwMode="auto">
          <a:xfrm>
            <a:off x="6966621" y="4073374"/>
            <a:ext cx="1937249" cy="266799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8" name="7 Rectángulo"/>
          <p:cNvSpPr/>
          <p:nvPr/>
        </p:nvSpPr>
        <p:spPr>
          <a:xfrm>
            <a:off x="-108520" y="360512"/>
            <a:ext cx="6926400" cy="648072"/>
          </a:xfrm>
          <a:prstGeom prst="rect">
            <a:avLst/>
          </a:prstGeom>
          <a:solidFill>
            <a:srgbClr val="00AF99">
              <a:alpha val="8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R">
              <a:solidFill>
                <a:prstClr val="white"/>
              </a:solidFill>
            </a:endParaRPr>
          </a:p>
        </p:txBody>
      </p:sp>
      <p:sp>
        <p:nvSpPr>
          <p:cNvPr id="7" name="1 Título"/>
          <p:cNvSpPr txBox="1">
            <a:spLocks/>
          </p:cNvSpPr>
          <p:nvPr/>
        </p:nvSpPr>
        <p:spPr>
          <a:xfrm>
            <a:off x="-2" y="332656"/>
            <a:ext cx="9036498" cy="64807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s-CR" sz="4000" b="1" dirty="0">
                <a:solidFill>
                  <a:prstClr val="white"/>
                </a:solidFill>
                <a:latin typeface="Century Gothic" panose="020B0502020202020204" pitchFamily="34" charset="0"/>
              </a:rPr>
              <a:t>Marlin del Rey</a:t>
            </a:r>
          </a:p>
        </p:txBody>
      </p:sp>
    </p:spTree>
    <p:extLst>
      <p:ext uri="{BB962C8B-B14F-4D97-AF65-F5344CB8AC3E}">
        <p14:creationId xmlns:p14="http://schemas.microsoft.com/office/powerpoint/2010/main" val="1922669361"/>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Z:\WSTN\FILANDER\Operaciones\Catálogo de Incentivos\2011-2013\Actualización de Aplicación\Venues\Listo para Montar\El Viejo Wetlands\Seleccionadas\Eventos Especiales9.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2 Rectángulo"/>
          <p:cNvSpPr/>
          <p:nvPr/>
        </p:nvSpPr>
        <p:spPr>
          <a:xfrm>
            <a:off x="0" y="2492896"/>
            <a:ext cx="9144000" cy="1800200"/>
          </a:xfrm>
          <a:prstGeom prst="rect">
            <a:avLst/>
          </a:prstGeom>
          <a:solidFill>
            <a:srgbClr val="000000">
              <a:alpha val="61176"/>
            </a:srgb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s-CR" sz="4400" b="1" dirty="0">
                <a:solidFill>
                  <a:prstClr val="white"/>
                </a:solidFill>
                <a:latin typeface="Century Gothic" panose="020B0502020202020204" pitchFamily="34" charset="0"/>
              </a:rPr>
              <a:t>El Viejo Wetlands </a:t>
            </a:r>
          </a:p>
          <a:p>
            <a:pPr algn="ctr"/>
            <a:r>
              <a:rPr lang="es-CR" sz="4400" dirty="0">
                <a:solidFill>
                  <a:prstClr val="white"/>
                </a:solidFill>
                <a:latin typeface="Century Gothic" panose="020B0502020202020204" pitchFamily="34" charset="0"/>
              </a:rPr>
              <a:t>Palo Verde, Guanacaste</a:t>
            </a:r>
          </a:p>
        </p:txBody>
      </p:sp>
    </p:spTree>
    <p:extLst>
      <p:ext uri="{BB962C8B-B14F-4D97-AF65-F5344CB8AC3E}">
        <p14:creationId xmlns:p14="http://schemas.microsoft.com/office/powerpoint/2010/main" val="512129579"/>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9103" t="257" r="18527" b="-756"/>
          <a:stretch/>
        </p:blipFill>
        <p:spPr bwMode="auto">
          <a:xfrm>
            <a:off x="4860031" y="3901970"/>
            <a:ext cx="2016225" cy="276738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2051"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47544" r="5060"/>
          <a:stretch/>
        </p:blipFill>
        <p:spPr bwMode="auto">
          <a:xfrm>
            <a:off x="-252536" y="0"/>
            <a:ext cx="4873279"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053" name="Picture 5" descr="Z:\WSTN\FILANDER\Operaciones\Catálogo de Incentivos\2011-2013\Actualización de Aplicación\Venues\Listo para Montar\El Viejo Wetlands\Seleccionadas\La Casona3.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60032" y="1412776"/>
            <a:ext cx="4032448" cy="2246032"/>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4582" r="40302" b="2"/>
          <a:stretch/>
        </p:blipFill>
        <p:spPr bwMode="auto">
          <a:xfrm>
            <a:off x="7001722" y="3901969"/>
            <a:ext cx="1872208" cy="276738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7" name="6 Rectángulo"/>
          <p:cNvSpPr/>
          <p:nvPr/>
        </p:nvSpPr>
        <p:spPr>
          <a:xfrm>
            <a:off x="-108520" y="360512"/>
            <a:ext cx="8784976" cy="648072"/>
          </a:xfrm>
          <a:prstGeom prst="rect">
            <a:avLst/>
          </a:prstGeom>
          <a:solidFill>
            <a:srgbClr val="00AF99">
              <a:alpha val="8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R"/>
          </a:p>
        </p:txBody>
      </p:sp>
      <p:sp>
        <p:nvSpPr>
          <p:cNvPr id="8" name="1 Título"/>
          <p:cNvSpPr txBox="1">
            <a:spLocks/>
          </p:cNvSpPr>
          <p:nvPr/>
        </p:nvSpPr>
        <p:spPr>
          <a:xfrm>
            <a:off x="-2" y="332656"/>
            <a:ext cx="9036498" cy="64807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s-CR" sz="4000" b="1" dirty="0">
                <a:solidFill>
                  <a:schemeClr val="bg1"/>
                </a:solidFill>
                <a:latin typeface="Century Gothic" panose="020B0502020202020204" pitchFamily="34" charset="0"/>
              </a:rPr>
              <a:t>El Viejo Wetlands</a:t>
            </a:r>
          </a:p>
        </p:txBody>
      </p:sp>
    </p:spTree>
    <p:extLst>
      <p:ext uri="{BB962C8B-B14F-4D97-AF65-F5344CB8AC3E}">
        <p14:creationId xmlns:p14="http://schemas.microsoft.com/office/powerpoint/2010/main" val="834285125"/>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Imagen"/>
          <p:cNvPicPr>
            <a:picLocks noChangeAspect="1"/>
          </p:cNvPicPr>
          <p:nvPr/>
        </p:nvPicPr>
        <p:blipFill rotWithShape="1">
          <a:blip r:embed="rId2" cstate="print">
            <a:extLst>
              <a:ext uri="{28A0092B-C50C-407E-A947-70E740481C1C}">
                <a14:useLocalDpi xmlns:a14="http://schemas.microsoft.com/office/drawing/2010/main" val="0"/>
              </a:ext>
            </a:extLst>
          </a:blip>
          <a:srcRect l="2589" r="3649" b="2433"/>
          <a:stretch/>
        </p:blipFill>
        <p:spPr>
          <a:xfrm>
            <a:off x="-9128" y="0"/>
            <a:ext cx="9144000" cy="6858000"/>
          </a:xfrm>
          <a:prstGeom prst="rect">
            <a:avLst/>
          </a:prstGeom>
        </p:spPr>
      </p:pic>
      <p:sp>
        <p:nvSpPr>
          <p:cNvPr id="3" name="2 Rectángulo"/>
          <p:cNvSpPr/>
          <p:nvPr/>
        </p:nvSpPr>
        <p:spPr>
          <a:xfrm>
            <a:off x="0" y="2492896"/>
            <a:ext cx="9144000" cy="1800200"/>
          </a:xfrm>
          <a:prstGeom prst="rect">
            <a:avLst/>
          </a:prstGeom>
          <a:solidFill>
            <a:srgbClr val="000000">
              <a:alpha val="61176"/>
            </a:srgb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s-CR" sz="4800" b="1" dirty="0">
                <a:solidFill>
                  <a:prstClr val="white"/>
                </a:solidFill>
                <a:latin typeface="Century Gothic" panose="020B0502020202020204" pitchFamily="34" charset="0"/>
              </a:rPr>
              <a:t>Surf </a:t>
            </a:r>
            <a:r>
              <a:rPr lang="es-CR" sz="4800" b="1" dirty="0" err="1">
                <a:solidFill>
                  <a:prstClr val="white"/>
                </a:solidFill>
                <a:latin typeface="Century Gothic" panose="020B0502020202020204" pitchFamily="34" charset="0"/>
              </a:rPr>
              <a:t>Lessons</a:t>
            </a:r>
            <a:endParaRPr lang="es-CR" sz="4800" b="1" dirty="0">
              <a:solidFill>
                <a:prstClr val="white"/>
              </a:solidFill>
              <a:latin typeface="Century Gothic" panose="020B0502020202020204" pitchFamily="34" charset="0"/>
            </a:endParaRPr>
          </a:p>
          <a:p>
            <a:pPr algn="ctr"/>
            <a:r>
              <a:rPr lang="es-CR" sz="4800" dirty="0">
                <a:solidFill>
                  <a:prstClr val="white"/>
                </a:solidFill>
                <a:latin typeface="Century Gothic" panose="020B0502020202020204" pitchFamily="34" charset="0"/>
              </a:rPr>
              <a:t>Tamarindo, Guanacaste </a:t>
            </a:r>
          </a:p>
        </p:txBody>
      </p:sp>
    </p:spTree>
    <p:extLst>
      <p:ext uri="{BB962C8B-B14F-4D97-AF65-F5344CB8AC3E}">
        <p14:creationId xmlns:p14="http://schemas.microsoft.com/office/powerpoint/2010/main" val="1106704641"/>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4926855" y="3901970"/>
            <a:ext cx="1844377" cy="276739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2051" name="Picture 3"/>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104951" y="-9164"/>
            <a:ext cx="4578109" cy="6867164"/>
          </a:xfrm>
          <a:prstGeom prst="rect">
            <a:avLst/>
          </a:prstGeom>
          <a:noFill/>
          <a:extLst>
            <a:ext uri="{909E8E84-426E-40DD-AFC4-6F175D3DCCD1}">
              <a14:hiddenFill xmlns:a14="http://schemas.microsoft.com/office/drawing/2010/main">
                <a:solidFill>
                  <a:srgbClr val="FFFFFF"/>
                </a:solidFill>
              </a14:hiddenFill>
            </a:ext>
          </a:extLst>
        </p:spPr>
      </p:pic>
      <p:pic>
        <p:nvPicPr>
          <p:cNvPr id="2053" name="Picture 5"/>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4926855" y="1196752"/>
            <a:ext cx="3898801" cy="2592288"/>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6946867" y="3900960"/>
            <a:ext cx="1845600" cy="27684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7" name="6 Rectángulo"/>
          <p:cNvSpPr/>
          <p:nvPr/>
        </p:nvSpPr>
        <p:spPr>
          <a:xfrm>
            <a:off x="-108520" y="360512"/>
            <a:ext cx="6926400" cy="648072"/>
          </a:xfrm>
          <a:prstGeom prst="rect">
            <a:avLst/>
          </a:prstGeom>
          <a:solidFill>
            <a:srgbClr val="00AF99">
              <a:alpha val="8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R">
              <a:solidFill>
                <a:prstClr val="white"/>
              </a:solidFill>
            </a:endParaRPr>
          </a:p>
        </p:txBody>
      </p:sp>
      <p:sp>
        <p:nvSpPr>
          <p:cNvPr id="8" name="1 Título"/>
          <p:cNvSpPr txBox="1">
            <a:spLocks/>
          </p:cNvSpPr>
          <p:nvPr/>
        </p:nvSpPr>
        <p:spPr>
          <a:xfrm>
            <a:off x="-2" y="332656"/>
            <a:ext cx="9036498" cy="64807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s-CR" sz="4000" b="1" dirty="0">
                <a:solidFill>
                  <a:prstClr val="white"/>
                </a:solidFill>
                <a:latin typeface="Century Gothic" panose="020B0502020202020204" pitchFamily="34" charset="0"/>
              </a:rPr>
              <a:t>Surf </a:t>
            </a:r>
            <a:r>
              <a:rPr lang="es-CR" sz="4000" b="1" dirty="0" err="1">
                <a:solidFill>
                  <a:prstClr val="white"/>
                </a:solidFill>
                <a:latin typeface="Century Gothic" panose="020B0502020202020204" pitchFamily="34" charset="0"/>
              </a:rPr>
              <a:t>Lessons</a:t>
            </a:r>
            <a:endParaRPr lang="es-CR" sz="4000" b="1" dirty="0">
              <a:solidFill>
                <a:prstClr val="white"/>
              </a:solidFill>
              <a:latin typeface="Century Gothic" panose="020B0502020202020204" pitchFamily="34" charset="0"/>
            </a:endParaRPr>
          </a:p>
        </p:txBody>
      </p:sp>
    </p:spTree>
    <p:extLst>
      <p:ext uri="{BB962C8B-B14F-4D97-AF65-F5344CB8AC3E}">
        <p14:creationId xmlns:p14="http://schemas.microsoft.com/office/powerpoint/2010/main" val="156233663"/>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La imagen puede contener: cielo, nubes, hierba, montaña, naturaleza y exterio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8521" y="0"/>
            <a:ext cx="9753600" cy="7315199"/>
          </a:xfrm>
          <a:prstGeom prst="rect">
            <a:avLst/>
          </a:prstGeom>
          <a:noFill/>
          <a:extLst>
            <a:ext uri="{909E8E84-426E-40DD-AFC4-6F175D3DCCD1}">
              <a14:hiddenFill xmlns:a14="http://schemas.microsoft.com/office/drawing/2010/main">
                <a:solidFill>
                  <a:srgbClr val="FFFFFF"/>
                </a:solidFill>
              </a14:hiddenFill>
            </a:ext>
          </a:extLst>
        </p:spPr>
      </p:pic>
      <p:sp>
        <p:nvSpPr>
          <p:cNvPr id="3" name="2 Rectángulo"/>
          <p:cNvSpPr/>
          <p:nvPr/>
        </p:nvSpPr>
        <p:spPr>
          <a:xfrm>
            <a:off x="-108521" y="2492896"/>
            <a:ext cx="9753599" cy="1800200"/>
          </a:xfrm>
          <a:prstGeom prst="rect">
            <a:avLst/>
          </a:prstGeom>
          <a:solidFill>
            <a:srgbClr val="000000">
              <a:alpha val="61176"/>
            </a:srgb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s-CR" sz="4800" b="1" dirty="0">
                <a:solidFill>
                  <a:prstClr val="white"/>
                </a:solidFill>
                <a:latin typeface="Century Gothic" panose="020B0502020202020204" pitchFamily="34" charset="0"/>
              </a:rPr>
              <a:t>Canopy Hacienda El Roble</a:t>
            </a:r>
          </a:p>
          <a:p>
            <a:pPr algn="ctr"/>
            <a:r>
              <a:rPr lang="es-CR" sz="4800" dirty="0">
                <a:solidFill>
                  <a:prstClr val="white"/>
                </a:solidFill>
                <a:latin typeface="Century Gothic" panose="020B0502020202020204" pitchFamily="34" charset="0"/>
              </a:rPr>
              <a:t>Guanacaste </a:t>
            </a:r>
          </a:p>
        </p:txBody>
      </p:sp>
    </p:spTree>
    <p:extLst>
      <p:ext uri="{BB962C8B-B14F-4D97-AF65-F5344CB8AC3E}">
        <p14:creationId xmlns:p14="http://schemas.microsoft.com/office/powerpoint/2010/main" val="2361080995"/>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Z:\WSTN\FILANDER\Operaciones\Catálogo de Incentivos\2011-2013\Actualización de Aplicación\Venues\Listo para Montar\El Viejo Wetlands\Seleccionadas\1° La Casona.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9260" r="31457"/>
          <a:stretch/>
        </p:blipFill>
        <p:spPr bwMode="auto">
          <a:xfrm>
            <a:off x="4860031" y="3901970"/>
            <a:ext cx="2094241" cy="276739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2053" name="Picture 5" descr="Z:\WSTN\FILANDER\Operaciones\Catálogo de Incentivos\2011-2013\Actualización de Aplicación\Venues\Listo para Montar\El Viejo Wetlands\Seleccionadas\La Casona3.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60032" y="1543008"/>
            <a:ext cx="4032448" cy="2246032"/>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Z:\WSTN\FILANDER\Operaciones\Catálogo de Incentivos\2011-2013\Actualización de Aplicación\Venues\Listo para Montar\El Viejo Wetlands\Seleccionadas\Fotos (6).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8002" r="54610"/>
          <a:stretch/>
        </p:blipFill>
        <p:spPr bwMode="auto">
          <a:xfrm>
            <a:off x="7092280" y="3901970"/>
            <a:ext cx="1800200" cy="276739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9" name="8 Imagen" descr="C:\Users\cris\Desktop\Hacienda El Roble\IMG_1251.JPG"/>
          <p:cNvPicPr/>
          <p:nvPr/>
        </p:nvPicPr>
        <p:blipFill rotWithShape="1">
          <a:blip r:embed="rId5" cstate="print"/>
          <a:srcRect l="24589" r="-239" b="16"/>
          <a:stretch/>
        </p:blipFill>
        <p:spPr bwMode="auto">
          <a:xfrm>
            <a:off x="4860030" y="1412776"/>
            <a:ext cx="4016901" cy="2376264"/>
          </a:xfrm>
          <a:prstGeom prst="rect">
            <a:avLst/>
          </a:prstGeom>
          <a:noFill/>
          <a:ln w="9525">
            <a:noFill/>
            <a:miter lim="800000"/>
            <a:headEnd/>
            <a:tailEnd/>
          </a:ln>
        </p:spPr>
      </p:pic>
      <p:pic>
        <p:nvPicPr>
          <p:cNvPr id="3079" name="Picture 7" descr="No hay texto alternativo automático disponibl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317" y="-2748"/>
            <a:ext cx="4706699" cy="6868800"/>
          </a:xfrm>
          <a:prstGeom prst="rect">
            <a:avLst/>
          </a:prstGeom>
          <a:noFill/>
          <a:extLst>
            <a:ext uri="{909E8E84-426E-40DD-AFC4-6F175D3DCCD1}">
              <a14:hiddenFill xmlns:a14="http://schemas.microsoft.com/office/drawing/2010/main">
                <a:solidFill>
                  <a:srgbClr val="FFFFFF"/>
                </a:solidFill>
              </a14:hiddenFill>
            </a:ext>
          </a:extLst>
        </p:spPr>
      </p:pic>
      <p:sp>
        <p:nvSpPr>
          <p:cNvPr id="7" name="6 Rectángulo"/>
          <p:cNvSpPr/>
          <p:nvPr/>
        </p:nvSpPr>
        <p:spPr>
          <a:xfrm>
            <a:off x="-108520" y="360512"/>
            <a:ext cx="6926400" cy="648072"/>
          </a:xfrm>
          <a:prstGeom prst="rect">
            <a:avLst/>
          </a:prstGeom>
          <a:solidFill>
            <a:srgbClr val="00AF99">
              <a:alpha val="8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R">
              <a:solidFill>
                <a:prstClr val="white"/>
              </a:solidFill>
            </a:endParaRPr>
          </a:p>
        </p:txBody>
      </p:sp>
      <p:pic>
        <p:nvPicPr>
          <p:cNvPr id="3074" name="Picture 2" descr="La imagen puede contener: planta y exterio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860030" y="3900960"/>
            <a:ext cx="4021227" cy="2768400"/>
          </a:xfrm>
          <a:prstGeom prst="rect">
            <a:avLst/>
          </a:prstGeom>
          <a:noFill/>
          <a:extLst>
            <a:ext uri="{909E8E84-426E-40DD-AFC4-6F175D3DCCD1}">
              <a14:hiddenFill xmlns:a14="http://schemas.microsoft.com/office/drawing/2010/main">
                <a:solidFill>
                  <a:srgbClr val="FFFFFF"/>
                </a:solidFill>
              </a14:hiddenFill>
            </a:ext>
          </a:extLst>
        </p:spPr>
      </p:pic>
      <p:sp>
        <p:nvSpPr>
          <p:cNvPr id="8" name="1 Título"/>
          <p:cNvSpPr txBox="1">
            <a:spLocks/>
          </p:cNvSpPr>
          <p:nvPr/>
        </p:nvSpPr>
        <p:spPr>
          <a:xfrm>
            <a:off x="9316" y="332656"/>
            <a:ext cx="9027179" cy="64807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s-CR" sz="4000" b="1" dirty="0">
                <a:solidFill>
                  <a:prstClr val="white"/>
                </a:solidFill>
                <a:latin typeface="Century Gothic" panose="020B0502020202020204" pitchFamily="34" charset="0"/>
              </a:rPr>
              <a:t>Canopy Hacienda El Roble</a:t>
            </a:r>
          </a:p>
        </p:txBody>
      </p:sp>
    </p:spTree>
    <p:extLst>
      <p:ext uri="{BB962C8B-B14F-4D97-AF65-F5344CB8AC3E}">
        <p14:creationId xmlns:p14="http://schemas.microsoft.com/office/powerpoint/2010/main" val="4107857767"/>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Z:\BANCO DE FOTOS\Tours\Arenas Adventure\FOTOS\TOURS\ATV MOUNTAIN TOUR\DSCF0066.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4 Rectángulo"/>
          <p:cNvSpPr/>
          <p:nvPr/>
        </p:nvSpPr>
        <p:spPr>
          <a:xfrm>
            <a:off x="0" y="2492896"/>
            <a:ext cx="9144000" cy="1800200"/>
          </a:xfrm>
          <a:prstGeom prst="rect">
            <a:avLst/>
          </a:prstGeom>
          <a:solidFill>
            <a:srgbClr val="000000">
              <a:alpha val="61176"/>
            </a:srgb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s-CR" sz="4400" b="1" dirty="0" err="1">
                <a:latin typeface="Century Gothic" panose="020B0502020202020204" pitchFamily="34" charset="0"/>
              </a:rPr>
              <a:t>Quad’s</a:t>
            </a:r>
            <a:r>
              <a:rPr lang="es-CR" sz="4400" b="1" dirty="0">
                <a:latin typeface="Century Gothic" panose="020B0502020202020204" pitchFamily="34" charset="0"/>
              </a:rPr>
              <a:t> </a:t>
            </a:r>
          </a:p>
          <a:p>
            <a:pPr algn="ctr"/>
            <a:r>
              <a:rPr lang="es-CR" sz="4400" dirty="0">
                <a:latin typeface="Century Gothic" panose="020B0502020202020204" pitchFamily="34" charset="0"/>
              </a:rPr>
              <a:t>Tamarindo, Guanacaste</a:t>
            </a:r>
          </a:p>
        </p:txBody>
      </p:sp>
    </p:spTree>
    <p:extLst>
      <p:ext uri="{BB962C8B-B14F-4D97-AF65-F5344CB8AC3E}">
        <p14:creationId xmlns:p14="http://schemas.microsoft.com/office/powerpoint/2010/main" val="102548459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Marcador de contenido 4" descr="Imagen digital de una ciudad&#10;&#10;Descripción generada automáticamente">
            <a:extLst>
              <a:ext uri="{FF2B5EF4-FFF2-40B4-BE49-F238E27FC236}">
                <a16:creationId xmlns:a16="http://schemas.microsoft.com/office/drawing/2014/main" id="{0F658138-C68F-482B-BB44-56A6184FF956}"/>
              </a:ext>
            </a:extLst>
          </p:cNvPr>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3419" r="7566" b="2"/>
          <a:stretch/>
        </p:blipFill>
        <p:spPr>
          <a:xfrm>
            <a:off x="20" y="1282"/>
            <a:ext cx="9143980" cy="6856718"/>
          </a:xfrm>
          <a:prstGeom prst="rect">
            <a:avLst/>
          </a:prstGeom>
        </p:spPr>
      </p:pic>
    </p:spTree>
    <p:extLst>
      <p:ext uri="{BB962C8B-B14F-4D97-AF65-F5344CB8AC3E}">
        <p14:creationId xmlns:p14="http://schemas.microsoft.com/office/powerpoint/2010/main" val="1677480462"/>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www.buenavistadelrincon.com/wp-content/uploads/2017/11/CV7A1418.jpg">
            <a:extLst>
              <a:ext uri="{FF2B5EF4-FFF2-40B4-BE49-F238E27FC236}">
                <a16:creationId xmlns:a16="http://schemas.microsoft.com/office/drawing/2014/main" id="{3C95D486-F374-40D6-A2FB-2D1BD2072CD7}"/>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 y="0"/>
            <a:ext cx="9285887" cy="6753225"/>
          </a:xfrm>
          <a:prstGeom prst="rect">
            <a:avLst/>
          </a:prstGeom>
          <a:noFill/>
          <a:extLst>
            <a:ext uri="{909E8E84-426E-40DD-AFC4-6F175D3DCCD1}">
              <a14:hiddenFill xmlns:a14="http://schemas.microsoft.com/office/drawing/2010/main">
                <a:solidFill>
                  <a:srgbClr val="FFFFFF"/>
                </a:solidFill>
              </a14:hiddenFill>
            </a:ext>
          </a:extLst>
        </p:spPr>
      </p:pic>
      <p:sp>
        <p:nvSpPr>
          <p:cNvPr id="23" name="22 Rectángulo"/>
          <p:cNvSpPr/>
          <p:nvPr/>
        </p:nvSpPr>
        <p:spPr>
          <a:xfrm>
            <a:off x="-3" y="260648"/>
            <a:ext cx="6926659" cy="648072"/>
          </a:xfrm>
          <a:prstGeom prst="rect">
            <a:avLst/>
          </a:prstGeom>
          <a:solidFill>
            <a:srgbClr val="00AF99">
              <a:alpha val="8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R"/>
          </a:p>
        </p:txBody>
      </p:sp>
      <p:sp>
        <p:nvSpPr>
          <p:cNvPr id="24" name="1 Título"/>
          <p:cNvSpPr txBox="1">
            <a:spLocks/>
          </p:cNvSpPr>
          <p:nvPr/>
        </p:nvSpPr>
        <p:spPr>
          <a:xfrm>
            <a:off x="-2" y="260648"/>
            <a:ext cx="6926658" cy="64807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s-ES" sz="4000" b="1" dirty="0">
                <a:solidFill>
                  <a:schemeClr val="bg1"/>
                </a:solidFill>
                <a:latin typeface="Century Gothic" panose="020B0502020202020204" pitchFamily="34" charset="0"/>
              </a:rPr>
              <a:t>H</a:t>
            </a:r>
            <a:r>
              <a:rPr lang="es-CR" sz="4000" b="1" dirty="0" err="1">
                <a:solidFill>
                  <a:schemeClr val="bg1"/>
                </a:solidFill>
                <a:latin typeface="Century Gothic" panose="020B0502020202020204" pitchFamily="34" charset="0"/>
              </a:rPr>
              <a:t>orseback</a:t>
            </a:r>
            <a:r>
              <a:rPr lang="es-CR" sz="4000" b="1" dirty="0">
                <a:solidFill>
                  <a:schemeClr val="bg1"/>
                </a:solidFill>
                <a:latin typeface="Century Gothic" panose="020B0502020202020204" pitchFamily="34" charset="0"/>
              </a:rPr>
              <a:t> </a:t>
            </a:r>
            <a:r>
              <a:rPr lang="es-CR" sz="4000" b="1" dirty="0" err="1">
                <a:solidFill>
                  <a:schemeClr val="bg1"/>
                </a:solidFill>
                <a:latin typeface="Century Gothic" panose="020B0502020202020204" pitchFamily="34" charset="0"/>
              </a:rPr>
              <a:t>Riding</a:t>
            </a:r>
            <a:endParaRPr lang="es-CR" sz="4000" b="1" dirty="0">
              <a:solidFill>
                <a:schemeClr val="bg1"/>
              </a:solidFill>
              <a:latin typeface="Century Gothic" panose="020B0502020202020204" pitchFamily="34" charset="0"/>
            </a:endParaRPr>
          </a:p>
        </p:txBody>
      </p:sp>
    </p:spTree>
    <p:extLst>
      <p:ext uri="{BB962C8B-B14F-4D97-AF65-F5344CB8AC3E}">
        <p14:creationId xmlns:p14="http://schemas.microsoft.com/office/powerpoint/2010/main" val="2251222858"/>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descr="Z:\BANCO DE FOTOS\Hoteles\Hoteles\Montaña\Borinquen\03-2010\ATV Adventure 2.jpg"/>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b="-1"/>
          <a:stretch/>
        </p:blipFill>
        <p:spPr bwMode="auto">
          <a:xfrm>
            <a:off x="-8633" y="0"/>
            <a:ext cx="9144000" cy="6920054"/>
          </a:xfrm>
          <a:prstGeom prst="rect">
            <a:avLst/>
          </a:prstGeom>
          <a:noFill/>
          <a:extLst>
            <a:ext uri="{909E8E84-426E-40DD-AFC4-6F175D3DCCD1}">
              <a14:hiddenFill xmlns:a14="http://schemas.microsoft.com/office/drawing/2010/main">
                <a:solidFill>
                  <a:srgbClr val="FFFFFF"/>
                </a:solidFill>
              </a14:hiddenFill>
            </a:ext>
          </a:extLst>
        </p:spPr>
      </p:pic>
      <p:sp>
        <p:nvSpPr>
          <p:cNvPr id="5" name="6 Rectángulo">
            <a:extLst>
              <a:ext uri="{FF2B5EF4-FFF2-40B4-BE49-F238E27FC236}">
                <a16:creationId xmlns:a16="http://schemas.microsoft.com/office/drawing/2014/main" id="{03B659C8-12EE-4EA3-BC7A-5B556CF4BF28}"/>
              </a:ext>
            </a:extLst>
          </p:cNvPr>
          <p:cNvSpPr/>
          <p:nvPr/>
        </p:nvSpPr>
        <p:spPr>
          <a:xfrm>
            <a:off x="-12247" y="277650"/>
            <a:ext cx="8784976" cy="648072"/>
          </a:xfrm>
          <a:prstGeom prst="rect">
            <a:avLst/>
          </a:prstGeom>
          <a:solidFill>
            <a:srgbClr val="00AF99">
              <a:alpha val="8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R"/>
          </a:p>
        </p:txBody>
      </p:sp>
      <p:sp>
        <p:nvSpPr>
          <p:cNvPr id="24" name="1 Título"/>
          <p:cNvSpPr txBox="1">
            <a:spLocks/>
          </p:cNvSpPr>
          <p:nvPr/>
        </p:nvSpPr>
        <p:spPr>
          <a:xfrm>
            <a:off x="-2" y="260648"/>
            <a:ext cx="6926658" cy="64807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endParaRPr lang="es-CR" sz="4000" dirty="0">
              <a:solidFill>
                <a:schemeClr val="bg1"/>
              </a:solidFill>
            </a:endParaRPr>
          </a:p>
          <a:p>
            <a:pPr algn="l"/>
            <a:r>
              <a:rPr lang="es-CR" sz="4000" dirty="0" err="1">
                <a:solidFill>
                  <a:schemeClr val="bg1"/>
                </a:solidFill>
              </a:rPr>
              <a:t>Quad’s</a:t>
            </a:r>
            <a:r>
              <a:rPr lang="es-CR" sz="4000" dirty="0">
                <a:solidFill>
                  <a:schemeClr val="bg1"/>
                </a:solidFill>
              </a:rPr>
              <a:t> </a:t>
            </a:r>
          </a:p>
          <a:p>
            <a:pPr algn="l"/>
            <a:endParaRPr lang="es-CR" sz="4000" b="1" dirty="0">
              <a:solidFill>
                <a:schemeClr val="bg1"/>
              </a:solidFill>
              <a:latin typeface="Century Gothic" panose="020B0502020202020204" pitchFamily="34" charset="0"/>
            </a:endParaRPr>
          </a:p>
        </p:txBody>
      </p:sp>
      <p:pic>
        <p:nvPicPr>
          <p:cNvPr id="6" name="Picture 3" descr="Z:\BANCO DE FOTOS\Fotos Actualizadas 2017\Atractivos\Rios Tropicales\Guanacaste\Tenorio Rafting River-1.JPG">
            <a:extLst>
              <a:ext uri="{FF2B5EF4-FFF2-40B4-BE49-F238E27FC236}">
                <a16:creationId xmlns:a16="http://schemas.microsoft.com/office/drawing/2014/main" id="{2CDD1C7B-3B15-4D8C-AA9E-D9BE323E41C8}"/>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11113" y="0"/>
            <a:ext cx="9120187" cy="6858000"/>
          </a:xfrm>
          <a:prstGeom prst="rect">
            <a:avLst/>
          </a:prstGeom>
          <a:noFill/>
          <a:extLst>
            <a:ext uri="{909E8E84-426E-40DD-AFC4-6F175D3DCCD1}">
              <a14:hiddenFill xmlns:a14="http://schemas.microsoft.com/office/drawing/2010/main">
                <a:solidFill>
                  <a:srgbClr val="FFFFFF"/>
                </a:solidFill>
              </a14:hiddenFill>
            </a:ext>
          </a:extLst>
        </p:spPr>
      </p:pic>
      <p:sp>
        <p:nvSpPr>
          <p:cNvPr id="7" name="6 Rectángulo">
            <a:extLst>
              <a:ext uri="{FF2B5EF4-FFF2-40B4-BE49-F238E27FC236}">
                <a16:creationId xmlns:a16="http://schemas.microsoft.com/office/drawing/2014/main" id="{3F38208E-B9C1-453E-AD67-86AF8079146D}"/>
              </a:ext>
            </a:extLst>
          </p:cNvPr>
          <p:cNvSpPr/>
          <p:nvPr/>
        </p:nvSpPr>
        <p:spPr>
          <a:xfrm>
            <a:off x="11113" y="260648"/>
            <a:ext cx="8521327" cy="648072"/>
          </a:xfrm>
          <a:prstGeom prst="rect">
            <a:avLst/>
          </a:prstGeom>
          <a:solidFill>
            <a:srgbClr val="00AF99">
              <a:alpha val="8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ct val="0"/>
              </a:spcBef>
            </a:pPr>
            <a:r>
              <a:rPr lang="es-CR" sz="3600" dirty="0">
                <a:solidFill>
                  <a:schemeClr val="bg1"/>
                </a:solidFill>
                <a:latin typeface="Century Gothic" panose="020B0502020202020204" pitchFamily="34" charset="0"/>
                <a:ea typeface="+mj-ea"/>
                <a:cs typeface="+mj-cs"/>
              </a:rPr>
              <a:t>Tenorio River </a:t>
            </a:r>
            <a:r>
              <a:rPr lang="es-CR" sz="3600" dirty="0" err="1">
                <a:solidFill>
                  <a:schemeClr val="bg1"/>
                </a:solidFill>
                <a:latin typeface="Century Gothic" panose="020B0502020202020204" pitchFamily="34" charset="0"/>
                <a:ea typeface="+mj-ea"/>
                <a:cs typeface="+mj-cs"/>
              </a:rPr>
              <a:t>Class</a:t>
            </a:r>
            <a:r>
              <a:rPr lang="es-CR" sz="3600">
                <a:solidFill>
                  <a:schemeClr val="bg1"/>
                </a:solidFill>
                <a:latin typeface="Century Gothic" panose="020B0502020202020204" pitchFamily="34" charset="0"/>
                <a:ea typeface="+mj-ea"/>
                <a:cs typeface="+mj-cs"/>
              </a:rPr>
              <a:t> IV</a:t>
            </a:r>
            <a:endParaRPr lang="es-CR" sz="3600" dirty="0">
              <a:solidFill>
                <a:schemeClr val="bg1"/>
              </a:solidFill>
              <a:latin typeface="Century Gothic" panose="020B0502020202020204" pitchFamily="34" charset="0"/>
              <a:ea typeface="+mj-ea"/>
              <a:cs typeface="+mj-cs"/>
            </a:endParaRPr>
          </a:p>
        </p:txBody>
      </p:sp>
    </p:spTree>
    <p:extLst>
      <p:ext uri="{BB962C8B-B14F-4D97-AF65-F5344CB8AC3E}">
        <p14:creationId xmlns:p14="http://schemas.microsoft.com/office/powerpoint/2010/main" val="3589782853"/>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Resultado de imagen para fireworks costa ric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04266" y="-4252"/>
            <a:ext cx="10884778" cy="7249675"/>
          </a:xfrm>
          <a:prstGeom prst="rect">
            <a:avLst/>
          </a:prstGeom>
          <a:noFill/>
          <a:extLst>
            <a:ext uri="{909E8E84-426E-40DD-AFC4-6F175D3DCCD1}">
              <a14:hiddenFill xmlns:a14="http://schemas.microsoft.com/office/drawing/2010/main">
                <a:solidFill>
                  <a:srgbClr val="FFFFFF"/>
                </a:solidFill>
              </a14:hiddenFill>
            </a:ext>
          </a:extLst>
        </p:spPr>
      </p:pic>
      <p:sp>
        <p:nvSpPr>
          <p:cNvPr id="3" name="1 Título"/>
          <p:cNvSpPr txBox="1">
            <a:spLocks/>
          </p:cNvSpPr>
          <p:nvPr/>
        </p:nvSpPr>
        <p:spPr>
          <a:xfrm>
            <a:off x="1979712" y="5589240"/>
            <a:ext cx="7200800" cy="1224136"/>
          </a:xfrm>
          <a:prstGeom prst="rect">
            <a:avLst/>
          </a:prstGeom>
          <a:solidFill>
            <a:srgbClr val="00AF99">
              <a:alpha val="76000"/>
            </a:srgbClr>
          </a:solid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s-CR" sz="4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Costa Rica Top Tours</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s-CR" sz="3200" b="0" i="0" u="none" strike="noStrike" kern="1200" cap="none" spc="0" normalizeH="0" baseline="0" noProof="0" dirty="0" err="1">
                <a:ln>
                  <a:noFill/>
                </a:ln>
                <a:solidFill>
                  <a:prstClr val="white"/>
                </a:solidFill>
                <a:effectLst/>
                <a:uLnTx/>
                <a:uFillTx/>
                <a:latin typeface="Belista" panose="02000500000000000000" pitchFamily="50" charset="0"/>
                <a:ea typeface="+mj-ea"/>
                <a:cs typeface="+mj-cs"/>
              </a:rPr>
              <a:t>We</a:t>
            </a:r>
            <a:r>
              <a:rPr kumimoji="0" lang="es-CR" sz="3200" b="0" i="0" u="none" strike="noStrike" kern="1200" cap="none" spc="0" normalizeH="0" baseline="0" noProof="0" dirty="0">
                <a:ln>
                  <a:noFill/>
                </a:ln>
                <a:solidFill>
                  <a:prstClr val="white"/>
                </a:solidFill>
                <a:effectLst/>
                <a:uLnTx/>
                <a:uFillTx/>
                <a:latin typeface="Belista" panose="02000500000000000000" pitchFamily="50" charset="0"/>
                <a:ea typeface="+mj-ea"/>
                <a:cs typeface="+mj-cs"/>
              </a:rPr>
              <a:t> </a:t>
            </a:r>
            <a:r>
              <a:rPr kumimoji="0" lang="es-CR" sz="3200" b="0" i="0" u="none" strike="noStrike" kern="1200" cap="none" spc="0" normalizeH="0" baseline="0" noProof="0" dirty="0" err="1">
                <a:ln>
                  <a:noFill/>
                </a:ln>
                <a:solidFill>
                  <a:prstClr val="white"/>
                </a:solidFill>
                <a:effectLst/>
                <a:uLnTx/>
                <a:uFillTx/>
                <a:latin typeface="Belista" panose="02000500000000000000" pitchFamily="50" charset="0"/>
                <a:ea typeface="+mj-ea"/>
                <a:cs typeface="+mj-cs"/>
              </a:rPr>
              <a:t>take</a:t>
            </a:r>
            <a:r>
              <a:rPr kumimoji="0" lang="es-CR" sz="3200" b="0" i="0" u="none" strike="noStrike" kern="1200" cap="none" spc="0" normalizeH="0" baseline="0" noProof="0" dirty="0">
                <a:ln>
                  <a:noFill/>
                </a:ln>
                <a:solidFill>
                  <a:prstClr val="white"/>
                </a:solidFill>
                <a:effectLst/>
                <a:uLnTx/>
                <a:uFillTx/>
                <a:latin typeface="Belista" panose="02000500000000000000" pitchFamily="50" charset="0"/>
                <a:ea typeface="+mj-ea"/>
                <a:cs typeface="+mj-cs"/>
              </a:rPr>
              <a:t> </a:t>
            </a:r>
            <a:r>
              <a:rPr kumimoji="0" lang="es-CR" sz="3200" b="0" i="0" u="none" strike="noStrike" kern="1200" cap="none" spc="0" normalizeH="0" baseline="0" noProof="0" dirty="0" err="1">
                <a:ln>
                  <a:noFill/>
                </a:ln>
                <a:solidFill>
                  <a:prstClr val="white"/>
                </a:solidFill>
                <a:effectLst/>
                <a:uLnTx/>
                <a:uFillTx/>
                <a:latin typeface="Belista" panose="02000500000000000000" pitchFamily="50" charset="0"/>
                <a:ea typeface="+mj-ea"/>
                <a:cs typeface="+mj-cs"/>
              </a:rPr>
              <a:t>your</a:t>
            </a:r>
            <a:r>
              <a:rPr kumimoji="0" lang="es-CR" sz="3200" b="0" i="0" u="none" strike="noStrike" kern="1200" cap="none" spc="0" normalizeH="0" baseline="0" noProof="0" dirty="0">
                <a:ln>
                  <a:noFill/>
                </a:ln>
                <a:solidFill>
                  <a:prstClr val="white"/>
                </a:solidFill>
                <a:effectLst/>
                <a:uLnTx/>
                <a:uFillTx/>
                <a:latin typeface="Belista" panose="02000500000000000000" pitchFamily="50" charset="0"/>
                <a:ea typeface="+mj-ea"/>
                <a:cs typeface="+mj-cs"/>
              </a:rPr>
              <a:t> </a:t>
            </a:r>
            <a:r>
              <a:rPr kumimoji="0" lang="es-CR" sz="3200" b="0" i="0" u="none" strike="noStrike" kern="1200" cap="none" spc="0" normalizeH="0" baseline="0" noProof="0" dirty="0" err="1">
                <a:ln>
                  <a:noFill/>
                </a:ln>
                <a:solidFill>
                  <a:prstClr val="white"/>
                </a:solidFill>
                <a:effectLst/>
                <a:uLnTx/>
                <a:uFillTx/>
                <a:latin typeface="Belista" panose="02000500000000000000" pitchFamily="50" charset="0"/>
                <a:ea typeface="+mj-ea"/>
                <a:cs typeface="+mj-cs"/>
              </a:rPr>
              <a:t>event</a:t>
            </a:r>
            <a:r>
              <a:rPr kumimoji="0" lang="es-CR" sz="3200" b="0" i="0" u="none" strike="noStrike" kern="1200" cap="none" spc="0" normalizeH="0" baseline="0" noProof="0" dirty="0">
                <a:ln>
                  <a:noFill/>
                </a:ln>
                <a:solidFill>
                  <a:prstClr val="white"/>
                </a:solidFill>
                <a:effectLst/>
                <a:uLnTx/>
                <a:uFillTx/>
                <a:latin typeface="Belista" panose="02000500000000000000" pitchFamily="50" charset="0"/>
                <a:ea typeface="+mj-ea"/>
                <a:cs typeface="+mj-cs"/>
              </a:rPr>
              <a:t> </a:t>
            </a:r>
            <a:r>
              <a:rPr kumimoji="0" lang="es-CR" sz="3200" b="0" i="0" u="none" strike="noStrike" kern="1200" cap="none" spc="0" normalizeH="0" baseline="0" noProof="0" dirty="0" err="1">
                <a:ln>
                  <a:noFill/>
                </a:ln>
                <a:solidFill>
                  <a:prstClr val="white"/>
                </a:solidFill>
                <a:effectLst/>
                <a:uLnTx/>
                <a:uFillTx/>
                <a:latin typeface="Belista" panose="02000500000000000000" pitchFamily="50" charset="0"/>
                <a:ea typeface="+mj-ea"/>
                <a:cs typeface="+mj-cs"/>
              </a:rPr>
              <a:t>to</a:t>
            </a:r>
            <a:r>
              <a:rPr kumimoji="0" lang="es-CR" sz="3200" b="0" i="0" u="none" strike="noStrike" kern="1200" cap="none" spc="0" normalizeH="0" baseline="0" noProof="0" dirty="0">
                <a:ln>
                  <a:noFill/>
                </a:ln>
                <a:solidFill>
                  <a:prstClr val="white"/>
                </a:solidFill>
                <a:effectLst/>
                <a:uLnTx/>
                <a:uFillTx/>
                <a:latin typeface="Belista" panose="02000500000000000000" pitchFamily="50" charset="0"/>
                <a:ea typeface="+mj-ea"/>
                <a:cs typeface="+mj-cs"/>
              </a:rPr>
              <a:t> </a:t>
            </a:r>
            <a:r>
              <a:rPr kumimoji="0" lang="es-CR" sz="3200" b="0" i="0" u="none" strike="noStrike" kern="1200" cap="none" spc="0" normalizeH="0" baseline="0" noProof="0" dirty="0" err="1">
                <a:ln>
                  <a:noFill/>
                </a:ln>
                <a:solidFill>
                  <a:prstClr val="white"/>
                </a:solidFill>
                <a:effectLst/>
                <a:uLnTx/>
                <a:uFillTx/>
                <a:latin typeface="Belista" panose="02000500000000000000" pitchFamily="50" charset="0"/>
                <a:ea typeface="+mj-ea"/>
                <a:cs typeface="+mj-cs"/>
              </a:rPr>
              <a:t>the</a:t>
            </a:r>
            <a:r>
              <a:rPr kumimoji="0" lang="es-CR" sz="3200" b="0" i="0" u="none" strike="noStrike" kern="1200" cap="none" spc="0" normalizeH="0" baseline="0" noProof="0" dirty="0">
                <a:ln>
                  <a:noFill/>
                </a:ln>
                <a:solidFill>
                  <a:prstClr val="white"/>
                </a:solidFill>
                <a:effectLst/>
                <a:uLnTx/>
                <a:uFillTx/>
                <a:latin typeface="Belista" panose="02000500000000000000" pitchFamily="50" charset="0"/>
                <a:ea typeface="+mj-ea"/>
                <a:cs typeface="+mj-cs"/>
              </a:rPr>
              <a:t> </a:t>
            </a:r>
            <a:r>
              <a:rPr kumimoji="0" lang="es-CR" sz="3200" b="0" i="0" u="none" strike="noStrike" kern="1200" cap="none" spc="0" normalizeH="0" baseline="0" noProof="0" dirty="0" err="1">
                <a:ln>
                  <a:noFill/>
                </a:ln>
                <a:solidFill>
                  <a:prstClr val="white"/>
                </a:solidFill>
                <a:effectLst/>
                <a:uLnTx/>
                <a:uFillTx/>
                <a:latin typeface="Belista" panose="02000500000000000000" pitchFamily="50" charset="0"/>
                <a:ea typeface="+mj-ea"/>
                <a:cs typeface="+mj-cs"/>
              </a:rPr>
              <a:t>next</a:t>
            </a:r>
            <a:r>
              <a:rPr kumimoji="0" lang="es-CR" sz="3200" b="0" i="0" u="none" strike="noStrike" kern="1200" cap="none" spc="0" normalizeH="0" baseline="0" noProof="0" dirty="0">
                <a:ln>
                  <a:noFill/>
                </a:ln>
                <a:solidFill>
                  <a:prstClr val="white"/>
                </a:solidFill>
                <a:effectLst/>
                <a:uLnTx/>
                <a:uFillTx/>
                <a:latin typeface="Belista" panose="02000500000000000000" pitchFamily="50" charset="0"/>
                <a:ea typeface="+mj-ea"/>
                <a:cs typeface="+mj-cs"/>
              </a:rPr>
              <a:t> </a:t>
            </a:r>
            <a:r>
              <a:rPr kumimoji="0" lang="es-CR" sz="3200" b="0" i="0" u="none" strike="noStrike" kern="1200" cap="none" spc="0" normalizeH="0" baseline="0" noProof="0" dirty="0" err="1">
                <a:ln>
                  <a:noFill/>
                </a:ln>
                <a:solidFill>
                  <a:prstClr val="white"/>
                </a:solidFill>
                <a:effectLst/>
                <a:uLnTx/>
                <a:uFillTx/>
                <a:latin typeface="Belista" panose="02000500000000000000" pitchFamily="50" charset="0"/>
                <a:ea typeface="+mj-ea"/>
                <a:cs typeface="+mj-cs"/>
              </a:rPr>
              <a:t>level</a:t>
            </a:r>
            <a:r>
              <a:rPr kumimoji="0" lang="es-CR" sz="3200" b="0" i="0" u="none" strike="noStrike" kern="1200" cap="none" spc="0" normalizeH="0" baseline="0" noProof="0" dirty="0">
                <a:ln>
                  <a:noFill/>
                </a:ln>
                <a:solidFill>
                  <a:prstClr val="white"/>
                </a:solidFill>
                <a:effectLst/>
                <a:uLnTx/>
                <a:uFillTx/>
                <a:latin typeface="Belista" panose="02000500000000000000" pitchFamily="50" charset="0"/>
                <a:ea typeface="+mj-ea"/>
                <a:cs typeface="+mj-cs"/>
              </a:rPr>
              <a:t>!</a:t>
            </a:r>
            <a:endParaRPr kumimoji="0" lang="es-CR" sz="2800" b="0" i="0" u="none" strike="noStrike" kern="1200" cap="none" spc="0" normalizeH="0" baseline="0" noProof="0" dirty="0">
              <a:ln>
                <a:noFill/>
              </a:ln>
              <a:solidFill>
                <a:prstClr val="white"/>
              </a:solidFill>
              <a:effectLst/>
              <a:uLnTx/>
              <a:uFillTx/>
              <a:latin typeface="Belista" panose="02000500000000000000" pitchFamily="50" charset="0"/>
              <a:ea typeface="+mj-ea"/>
              <a:cs typeface="+mj-cs"/>
            </a:endParaRPr>
          </a:p>
        </p:txBody>
      </p:sp>
    </p:spTree>
    <p:extLst>
      <p:ext uri="{BB962C8B-B14F-4D97-AF65-F5344CB8AC3E}">
        <p14:creationId xmlns:p14="http://schemas.microsoft.com/office/powerpoint/2010/main" val="2839263347"/>
      </p:ext>
    </p:extLst>
  </p:cSld>
  <p:clrMapOvr>
    <a:masterClrMapping/>
  </p:clrMapOvr>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Personalizado 1">
      <a:majorFont>
        <a:latin typeface="Century Gothic"/>
        <a:ea typeface=""/>
        <a:cs typeface=""/>
      </a:majorFont>
      <a:minorFont>
        <a:latin typeface="Century Gothic"/>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4550</TotalTime>
  <Words>2486</Words>
  <Application>Microsoft Office PowerPoint</Application>
  <PresentationFormat>Presentación en pantalla (4:3)</PresentationFormat>
  <Paragraphs>211</Paragraphs>
  <Slides>92</Slides>
  <Notes>1</Notes>
  <HiddenSlides>0</HiddenSlides>
  <MMClips>0</MMClips>
  <ScaleCrop>false</ScaleCrop>
  <HeadingPairs>
    <vt:vector size="6" baseType="variant">
      <vt:variant>
        <vt:lpstr>Fuentes usadas</vt:lpstr>
      </vt:variant>
      <vt:variant>
        <vt:i4>7</vt:i4>
      </vt:variant>
      <vt:variant>
        <vt:lpstr>Tema</vt:lpstr>
      </vt:variant>
      <vt:variant>
        <vt:i4>3</vt:i4>
      </vt:variant>
      <vt:variant>
        <vt:lpstr>Títulos de diapositiva</vt:lpstr>
      </vt:variant>
      <vt:variant>
        <vt:i4>92</vt:i4>
      </vt:variant>
    </vt:vector>
  </HeadingPairs>
  <TitlesOfParts>
    <vt:vector size="102" baseType="lpstr">
      <vt:lpstr>Arial</vt:lpstr>
      <vt:lpstr>Belista</vt:lpstr>
      <vt:lpstr>Calibri</vt:lpstr>
      <vt:lpstr>Calibri Light</vt:lpstr>
      <vt:lpstr>Century Gothic</vt:lpstr>
      <vt:lpstr>FuturaStd-CondensedBold</vt:lpstr>
      <vt:lpstr>Tahoma</vt:lpstr>
      <vt:lpstr>Tema de Office</vt:lpstr>
      <vt:lpstr>1_Tema de Office</vt:lpstr>
      <vt:lpstr>2_Tema de Office</vt:lpstr>
      <vt:lpstr>Presentación de PowerPoint</vt:lpstr>
      <vt:lpstr>COSTA RICA </vt:lpstr>
      <vt:lpstr>Presentación de PowerPoint</vt:lpstr>
      <vt:lpstr>Presentación de PowerPoint</vt:lpstr>
      <vt:lpstr>Presentación de PowerPoint</vt:lpstr>
      <vt:lpstr>Presentación de PowerPoint</vt:lpstr>
      <vt:lpstr>Presentación de PowerPoint</vt:lpstr>
      <vt:lpstr>Departure from Poland to Costa Rica  </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SAN JOSE – PACUARE – SAN JOSE</vt:lpstr>
      <vt:lpstr>Presentación de PowerPoint</vt:lpstr>
      <vt:lpstr>Presentación de PowerPoint</vt:lpstr>
      <vt:lpstr>Presentación de PowerPoint</vt:lpstr>
      <vt:lpstr>SAN JOSE – PACUARE – SAN JOSE</vt:lpstr>
      <vt:lpstr>Presentación de PowerPoint</vt:lpstr>
      <vt:lpstr>Presentación de PowerPoint</vt:lpstr>
      <vt:lpstr>Presentación de PowerPoint</vt:lpstr>
      <vt:lpstr>SAN JOSE – ARENAL</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SAN JOSE – ARENAL</vt:lpstr>
      <vt:lpstr>Presentación de PowerPoint</vt:lpstr>
      <vt:lpstr>Presentación de PowerPoint</vt:lpstr>
      <vt:lpstr> Hotel Arenal Nayara </vt:lpstr>
      <vt:lpstr>Presentación de PowerPoint</vt:lpstr>
      <vt:lpstr>Presentación de PowerPoint</vt:lpstr>
      <vt:lpstr>Presentación de PowerPoint</vt:lpstr>
      <vt:lpstr>Presentación de PowerPoint</vt:lpstr>
      <vt:lpstr>Presentación de PowerPoint</vt:lpstr>
      <vt:lpstr>Presentación de PowerPoint</vt:lpstr>
      <vt:lpstr> ARENAL AREA </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 ARENAL AREA </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W Costa Rica Reserva Conchal</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Top Tours 2</dc:creator>
  <cp:lastModifiedBy>EL TUCAN DE GANDOCA MANZANILLO SA</cp:lastModifiedBy>
  <cp:revision>69</cp:revision>
  <dcterms:created xsi:type="dcterms:W3CDTF">2021-04-01T21:09:46Z</dcterms:created>
  <dcterms:modified xsi:type="dcterms:W3CDTF">2023-11-24T20:01:10Z</dcterms:modified>
</cp:coreProperties>
</file>